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03" r:id="rId3"/>
    <p:sldId id="288" r:id="rId4"/>
    <p:sldId id="270" r:id="rId5"/>
    <p:sldId id="304" r:id="rId6"/>
    <p:sldId id="296" r:id="rId7"/>
    <p:sldId id="293" r:id="rId8"/>
    <p:sldId id="290" r:id="rId9"/>
    <p:sldId id="257" r:id="rId10"/>
    <p:sldId id="276" r:id="rId11"/>
    <p:sldId id="299" r:id="rId12"/>
    <p:sldId id="300" r:id="rId13"/>
    <p:sldId id="301" r:id="rId14"/>
    <p:sldId id="3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7348" autoAdjust="0"/>
  </p:normalViewPr>
  <p:slideViewPr>
    <p:cSldViewPr snapToGrid="0">
      <p:cViewPr varScale="1">
        <p:scale>
          <a:sx n="99" d="100"/>
          <a:sy n="99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13933-1081-478A-B518-23126A26FB4C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6E166-79B3-4FFD-A7A1-06C724222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0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Irish physicist, in 1896 provided experimental evidence that water vapor and other greenhouse gases were efficient absorbers</a:t>
            </a:r>
            <a:r>
              <a:rPr lang="en-US" baseline="0" dirty="0"/>
              <a:t> of earth’s radiation.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6E166-79B3-4FFD-A7A1-06C7242221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2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39766-DEAA-4C5A-97B3-56C8D5B5DB6A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EF464-5A4E-479A-A3E9-53E4B209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hyperlink" Target="https://statesummaries.ncics.org/chapter/nc/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2.m4a"/><Relationship Id="rId7" Type="http://schemas.openxmlformats.org/officeDocument/2006/relationships/image" Target="../media/image5.GIF"/><Relationship Id="rId12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225"/>
            <a:ext cx="12192000" cy="68533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13949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Chris Hennon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Sciences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North Carolina Asheville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2963" y="6488668"/>
            <a:ext cx="181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20, 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267" y="6488668"/>
            <a:ext cx="17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Climate Teach In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85">
        <p:fade/>
      </p:transition>
    </mc:Choice>
    <mc:Fallback xmlns="">
      <p:transition spd="med" advTm="5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1907"/>
            <a:ext cx="12192000" cy="404299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909"/>
          </a:xfrm>
        </p:spPr>
        <p:txBody>
          <a:bodyPr/>
          <a:lstStyle/>
          <a:p>
            <a:r>
              <a:rPr lang="en-US" dirty="0"/>
              <a:t>Is It Natural?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0784" y="5462649"/>
            <a:ext cx="11063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NO!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7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9">
        <p:fade/>
      </p:transition>
    </mc:Choice>
    <mc:Fallback xmlns="">
      <p:transition spd="med" advTm="13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3160" x="3937000" y="4146550"/>
          <p14:tracePt t="3272" x="3962400" y="4133850"/>
          <p14:tracePt t="3280" x="4013200" y="4095750"/>
          <p14:tracePt t="3288" x="4044950" y="4070350"/>
          <p14:tracePt t="3303" x="4140200" y="4006850"/>
          <p14:tracePt t="3320" x="4254500" y="3937000"/>
          <p14:tracePt t="3337" x="4387850" y="3860800"/>
          <p14:tracePt t="3353" x="4508500" y="3790950"/>
          <p14:tracePt t="3370" x="4610100" y="3733800"/>
          <p14:tracePt t="3387" x="4679950" y="3689350"/>
          <p14:tracePt t="3404" x="4730750" y="3663950"/>
          <p14:tracePt t="3420" x="4768850" y="3632200"/>
          <p14:tracePt t="3437" x="4794250" y="3613150"/>
          <p14:tracePt t="3454" x="4832350" y="3587750"/>
          <p14:tracePt t="3470" x="4889500" y="3556000"/>
          <p14:tracePt t="3487" x="4933950" y="3543300"/>
          <p14:tracePt t="3488" x="4991100" y="3524250"/>
          <p14:tracePt t="3504" x="5080000" y="3486150"/>
          <p14:tracePt t="3520" x="5175250" y="3448050"/>
          <p14:tracePt t="3537" x="5289550" y="3416300"/>
          <p14:tracePt t="3554" x="5403850" y="3390900"/>
          <p14:tracePt t="3570" x="5511800" y="3359150"/>
          <p14:tracePt t="3587" x="5607050" y="3321050"/>
          <p14:tracePt t="3604" x="5708650" y="3276600"/>
          <p14:tracePt t="3620" x="5791200" y="3251200"/>
          <p14:tracePt t="3637" x="5892800" y="3219450"/>
          <p14:tracePt t="3654" x="6000750" y="3200400"/>
          <p14:tracePt t="3670" x="6102350" y="3181350"/>
          <p14:tracePt t="3687" x="6223000" y="3162300"/>
          <p14:tracePt t="3704" x="6394450" y="3143250"/>
          <p14:tracePt t="3721" x="6527800" y="3130550"/>
          <p14:tracePt t="3737" x="6680200" y="3111500"/>
          <p14:tracePt t="3754" x="6845300" y="3092450"/>
          <p14:tracePt t="3771" x="6902450" y="3086100"/>
          <p14:tracePt t="3787" x="7156450" y="3048000"/>
          <p14:tracePt t="3804" x="7277100" y="3028950"/>
          <p14:tracePt t="3821" x="7391400" y="3009900"/>
          <p14:tracePt t="3837" x="7467600" y="3009900"/>
          <p14:tracePt t="3854" x="7543800" y="3003550"/>
          <p14:tracePt t="3871" x="7645400" y="3003550"/>
          <p14:tracePt t="3888" x="7816850" y="2997200"/>
          <p14:tracePt t="3904" x="7918450" y="2990850"/>
          <p14:tracePt t="3921" x="8051800" y="2984500"/>
          <p14:tracePt t="3938" x="8185150" y="2971800"/>
          <p14:tracePt t="3954" x="8280400" y="2959100"/>
          <p14:tracePt t="3971" x="8375650" y="2940050"/>
          <p14:tracePt t="3988" x="8477250" y="2927350"/>
          <p14:tracePt t="4004" x="8591550" y="2901950"/>
          <p14:tracePt t="4021" x="8737600" y="2876550"/>
          <p14:tracePt t="4038" x="8858250" y="2857500"/>
          <p14:tracePt t="4054" x="8978900" y="2838450"/>
          <p14:tracePt t="4071" x="9118600" y="2813050"/>
          <p14:tracePt t="4088" x="9251950" y="2800350"/>
          <p14:tracePt t="4088" x="9302750" y="2794000"/>
          <p14:tracePt t="4104" x="9423400" y="2762250"/>
          <p14:tracePt t="4121" x="9544050" y="2743200"/>
          <p14:tracePt t="4138" x="9664700" y="2717800"/>
          <p14:tracePt t="4154" x="9779000" y="2692400"/>
          <p14:tracePt t="4171" x="9886950" y="2654300"/>
          <p14:tracePt t="4188" x="9969500" y="2622550"/>
          <p14:tracePt t="4204" x="10071100" y="2578100"/>
          <p14:tracePt t="4221" x="10153650" y="2533650"/>
          <p14:tracePt t="4238" x="10242550" y="2489200"/>
          <p14:tracePt t="4254" x="10369550" y="2432050"/>
          <p14:tracePt t="4271" x="10496550" y="2387600"/>
          <p14:tracePt t="4288" x="10693400" y="2298700"/>
          <p14:tracePt t="4304" x="10763250" y="2273300"/>
          <p14:tracePt t="4321" x="10902950" y="2222500"/>
          <p14:tracePt t="4338" x="10998200" y="2184400"/>
          <p14:tracePt t="4355" x="11074400" y="2159000"/>
          <p14:tracePt t="4371" x="11137900" y="2127250"/>
          <p14:tracePt t="4388" x="11201400" y="2101850"/>
          <p14:tracePt t="4405" x="11239500" y="2089150"/>
          <p14:tracePt t="4421" x="11290300" y="2070100"/>
          <p14:tracePt t="4438" x="11341100" y="2057400"/>
          <p14:tracePt t="4455" x="11372850" y="2044700"/>
          <p14:tracePt t="4471" x="11398250" y="2044700"/>
          <p14:tracePt t="4472" x="11410950" y="2038350"/>
          <p14:tracePt t="4488" x="11423650" y="2032000"/>
          <p14:tracePt t="4505" x="11430000" y="2032000"/>
          <p14:tracePt t="4521" x="11436350" y="2032000"/>
          <p14:tracePt t="4632" x="11436350" y="2038350"/>
          <p14:tracePt t="4642" x="11436350" y="2076450"/>
          <p14:tracePt t="4648" x="11436350" y="2114550"/>
          <p14:tracePt t="4657" x="11436350" y="2190750"/>
          <p14:tracePt t="4672" x="11436350" y="2266950"/>
          <p14:tracePt t="4688" x="11436350" y="2571750"/>
          <p14:tracePt t="4705" x="11436350" y="2705100"/>
          <p14:tracePt t="4722" x="11442700" y="2800350"/>
          <p14:tracePt t="4738" x="11442700" y="2876550"/>
          <p14:tracePt t="4755" x="11442700" y="2946400"/>
          <p14:tracePt t="4772" x="11442700" y="3028950"/>
          <p14:tracePt t="4788" x="11423650" y="3098800"/>
          <p14:tracePt t="4805" x="11410950" y="3162300"/>
          <p14:tracePt t="4822" x="11404600" y="3219450"/>
          <p14:tracePt t="4838" x="11385550" y="3276600"/>
          <p14:tracePt t="4855" x="11372850" y="3308350"/>
          <p14:tracePt t="4856" x="11372850" y="3333750"/>
          <p14:tracePt t="4872" x="11366500" y="3365500"/>
          <p14:tracePt t="4889" x="11334750" y="3441700"/>
          <p14:tracePt t="4889" x="11322050" y="3479800"/>
          <p14:tracePt t="4905" x="11290300" y="3581400"/>
          <p14:tracePt t="4922" x="11252200" y="3663950"/>
          <p14:tracePt t="4939" x="11220450" y="3714750"/>
          <p14:tracePt t="4955" x="11207750" y="3733800"/>
          <p14:tracePt t="4972" x="11201400" y="3740150"/>
          <p14:tracePt t="5137" x="11201400" y="3721100"/>
          <p14:tracePt t="5146" x="11201400" y="3702050"/>
          <p14:tracePt t="5153" x="11201400" y="3689350"/>
          <p14:tracePt t="5162" x="11201400" y="3676650"/>
          <p14:tracePt t="5172" x="11201400" y="3663950"/>
          <p14:tracePt t="5189" x="11188700" y="3638550"/>
          <p14:tracePt t="5206" x="11182350" y="3619500"/>
          <p14:tracePt t="5222" x="11169650" y="3587750"/>
          <p14:tracePt t="5239" x="11163300" y="3568700"/>
          <p14:tracePt t="5256" x="11156950" y="3556000"/>
          <p14:tracePt t="5272" x="11144250" y="3536950"/>
          <p14:tracePt t="5289" x="11144250" y="3530600"/>
          <p14:tracePt t="5353" x="11137900" y="3524250"/>
          <p14:tracePt t="5393" x="11125200" y="3530600"/>
          <p14:tracePt t="5401" x="11106150" y="3536950"/>
          <p14:tracePt t="5409" x="11093450" y="3543300"/>
          <p14:tracePt t="5422" x="11087100" y="3549650"/>
          <p14:tracePt t="5439" x="11042650" y="3568700"/>
          <p14:tracePt t="5456" x="11017250" y="3575050"/>
          <p14:tracePt t="5473" x="10966450" y="3594100"/>
          <p14:tracePt t="5489" x="10934700" y="3600450"/>
          <p14:tracePt t="5506" x="10915650" y="3606800"/>
          <p14:tracePt t="5523" x="10896600" y="3606800"/>
          <p14:tracePt t="5539" x="10877550" y="3613150"/>
          <p14:tracePt t="5556" x="10864850" y="3619500"/>
          <p14:tracePt t="5573" x="10833100" y="3632200"/>
          <p14:tracePt t="5589" x="10795000" y="3644900"/>
          <p14:tracePt t="5606" x="10756900" y="3670300"/>
          <p14:tracePt t="5623" x="10718800" y="3689350"/>
          <p14:tracePt t="5639" x="10674350" y="3708400"/>
          <p14:tracePt t="5656" x="10623550" y="3746500"/>
          <p14:tracePt t="5657" x="10604500" y="3752850"/>
          <p14:tracePt t="5673" x="10560050" y="3778250"/>
          <p14:tracePt t="5689" x="10509250" y="3803650"/>
          <p14:tracePt t="5706" x="10433050" y="3848100"/>
          <p14:tracePt t="5723" x="10356850" y="3892550"/>
          <p14:tracePt t="5739" x="10293350" y="3924300"/>
          <p14:tracePt t="5756" x="10236200" y="3956050"/>
          <p14:tracePt t="5773" x="10198100" y="3968750"/>
          <p14:tracePt t="5789" x="10160000" y="3981450"/>
          <p14:tracePt t="5806" x="10096500" y="3994150"/>
          <p14:tracePt t="5823" x="10045700" y="4013200"/>
          <p14:tracePt t="5840" x="9982200" y="4025900"/>
          <p14:tracePt t="5841" x="9950450" y="4025900"/>
          <p14:tracePt t="5856" x="9912350" y="4025900"/>
          <p14:tracePt t="5858" x="9874250" y="4025900"/>
          <p14:tracePt t="5873" x="9804400" y="4025900"/>
          <p14:tracePt t="5890" x="9696450" y="4000500"/>
          <p14:tracePt t="5906" x="9569450" y="3975100"/>
          <p14:tracePt t="5923" x="9398000" y="3937000"/>
          <p14:tracePt t="5940" x="9213850" y="3905250"/>
          <p14:tracePt t="5956" x="9023350" y="3886200"/>
          <p14:tracePt t="5973" x="8870950" y="3879850"/>
          <p14:tracePt t="5990" x="8718550" y="3873500"/>
          <p14:tracePt t="6006" x="8585200" y="3873500"/>
          <p14:tracePt t="6023" x="8464550" y="3873500"/>
          <p14:tracePt t="6040" x="8337550" y="3873500"/>
          <p14:tracePt t="6056" x="8191500" y="3873500"/>
          <p14:tracePt t="6073" x="8070850" y="3873500"/>
          <p14:tracePt t="6074" x="7975600" y="3873500"/>
          <p14:tracePt t="6090" x="7842250" y="3873500"/>
          <p14:tracePt t="6106" x="7721600" y="3873500"/>
          <p14:tracePt t="6123" x="7594600" y="3873500"/>
          <p14:tracePt t="6140" x="7442200" y="3860800"/>
          <p14:tracePt t="6157" x="7289800" y="3841750"/>
          <p14:tracePt t="6173" x="7131050" y="3835400"/>
          <p14:tracePt t="6190" x="6927850" y="3829050"/>
          <p14:tracePt t="6207" x="6769100" y="3822700"/>
          <p14:tracePt t="6223" x="6616700" y="3803650"/>
          <p14:tracePt t="6240" x="6470650" y="3778250"/>
          <p14:tracePt t="6241" x="6394450" y="3765550"/>
          <p14:tracePt t="6257" x="6273800" y="3746500"/>
          <p14:tracePt t="6273" x="6159500" y="3733800"/>
          <p14:tracePt t="6290" x="6032500" y="3714750"/>
          <p14:tracePt t="6307" x="5937250" y="3708400"/>
          <p14:tracePt t="6323" x="5842000" y="3702050"/>
          <p14:tracePt t="6340" x="5740400" y="3689350"/>
          <p14:tracePt t="6357" x="5619750" y="3676650"/>
          <p14:tracePt t="6373" x="5524500" y="3670300"/>
          <p14:tracePt t="6390" x="5461000" y="3670300"/>
          <p14:tracePt t="6407" x="5422900" y="3670300"/>
          <p14:tracePt t="6423" x="5397500" y="3663950"/>
          <p14:tracePt t="6440" x="5378450" y="3657600"/>
          <p14:tracePt t="6457" x="5372100" y="3657600"/>
          <p14:tracePt t="6585" x="5391150" y="3657600"/>
          <p14:tracePt t="6593" x="5429250" y="3657600"/>
          <p14:tracePt t="6601" x="5467350" y="3657600"/>
          <p14:tracePt t="6610" x="5511800" y="3670300"/>
          <p14:tracePt t="6624" x="5556250" y="3670300"/>
          <p14:tracePt t="6640" x="5702300" y="3670300"/>
          <p14:tracePt t="6642" x="5784850" y="3670300"/>
          <p14:tracePt t="6657" x="5949950" y="3670300"/>
          <p14:tracePt t="6674" x="6089650" y="3670300"/>
          <p14:tracePt t="6690" x="6242050" y="3663950"/>
          <p14:tracePt t="6707" x="6369050" y="3663950"/>
          <p14:tracePt t="6724" x="6470650" y="3657600"/>
          <p14:tracePt t="6741" x="6584950" y="3657600"/>
          <p14:tracePt t="6757" x="6750050" y="3663950"/>
          <p14:tracePt t="6774" x="6921500" y="3695700"/>
          <p14:tracePt t="6791" x="7143750" y="3714750"/>
          <p14:tracePt t="6807" x="7404100" y="3740150"/>
          <p14:tracePt t="6824" x="7600950" y="3771900"/>
          <p14:tracePt t="6841" x="7810500" y="3797300"/>
          <p14:tracePt t="6857" x="8001000" y="3816350"/>
          <p14:tracePt t="6874" x="8083550" y="3829050"/>
          <p14:tracePt t="6891" x="8172450" y="3848100"/>
          <p14:tracePt t="6907" x="8261350" y="3867150"/>
          <p14:tracePt t="6924" x="8394700" y="3886200"/>
          <p14:tracePt t="6941" x="8521700" y="3905250"/>
          <p14:tracePt t="6957" x="8629650" y="3911600"/>
          <p14:tracePt t="6974" x="8731250" y="3917950"/>
          <p14:tracePt t="6991" x="8813800" y="3917950"/>
          <p14:tracePt t="7007" x="8870950" y="3917950"/>
          <p14:tracePt t="7024" x="8947150" y="3917950"/>
          <p14:tracePt t="7041" x="9055100" y="3917950"/>
          <p14:tracePt t="7058" x="9105900" y="3917950"/>
          <p14:tracePt t="7074" x="9150350" y="3917950"/>
          <p14:tracePt t="7091" x="9175750" y="3917950"/>
          <p14:tracePt t="7108" x="9194800" y="3917950"/>
          <p14:tracePt t="7124" x="9201150" y="3917950"/>
          <p14:tracePt t="7141" x="9207500" y="3917950"/>
          <p14:tracePt t="8740" x="9213850" y="3917950"/>
          <p14:tracePt t="8749" x="9245600" y="3911600"/>
          <p14:tracePt t="8755" x="9277350" y="3905250"/>
          <p14:tracePt t="8764" x="9296400" y="3905250"/>
          <p14:tracePt t="8776" x="9321800" y="3905250"/>
          <p14:tracePt t="8793" x="9372600" y="3898900"/>
          <p14:tracePt t="8809" x="9493250" y="3898900"/>
          <p14:tracePt t="8826" x="9575800" y="3898900"/>
          <p14:tracePt t="8843" x="9645650" y="3898900"/>
          <p14:tracePt t="8859" x="9702800" y="3898900"/>
          <p14:tracePt t="8876" x="9740900" y="3898900"/>
          <p14:tracePt t="8893" x="9766300" y="3898900"/>
          <p14:tracePt t="8910" x="9798050" y="3886200"/>
          <p14:tracePt t="8926" x="9829800" y="3879850"/>
          <p14:tracePt t="8943" x="9836150" y="3873500"/>
          <p14:tracePt t="8960" x="9848850" y="3867150"/>
          <p14:tracePt t="8976" x="9855200" y="3867150"/>
          <p14:tracePt t="8993" x="9855200" y="3860800"/>
          <p14:tracePt t="9931" x="9867900" y="3854450"/>
          <p14:tracePt t="9939" x="9893300" y="3848100"/>
          <p14:tracePt t="9948" x="9925050" y="3829050"/>
          <p14:tracePt t="9961" x="9963150" y="3816350"/>
          <p14:tracePt t="9977" x="10071100" y="3771900"/>
          <p14:tracePt t="9994" x="10185400" y="3721100"/>
          <p14:tracePt t="10011" x="10293350" y="3676650"/>
          <p14:tracePt t="10027" x="10394950" y="3619500"/>
          <p14:tracePt t="10044" x="10433050" y="3606800"/>
          <p14:tracePt t="10061" x="10452100" y="3587750"/>
          <p14:tracePt t="10077" x="10464800" y="3581400"/>
          <p14:tracePt t="10094" x="10490200" y="3575050"/>
          <p14:tracePt t="10111" x="10502900" y="3575050"/>
          <p14:tracePt t="10127" x="10528300" y="3562350"/>
          <p14:tracePt t="10144" x="10541000" y="3562350"/>
          <p14:tracePt t="10161" x="10547350" y="3556000"/>
          <p14:tracePt t="10211" x="10553700" y="3556000"/>
          <p14:tracePt t="10235" x="10566400" y="3549650"/>
          <p14:tracePt t="10242" x="10566400" y="3543300"/>
          <p14:tracePt t="10251" x="10572750" y="3543300"/>
          <p14:tracePt t="10261" x="10579100" y="3536950"/>
          <p14:tracePt t="10278" x="10585450" y="3536950"/>
          <p14:tracePt t="10294" x="10591800" y="3530600"/>
          <p14:tracePt t="10451" x="10591800" y="3536950"/>
          <p14:tracePt t="10460" x="10591800" y="3549650"/>
          <p14:tracePt t="10474" x="10591800" y="3556000"/>
          <p14:tracePt t="10483" x="10591800" y="3562350"/>
          <p14:tracePt t="10495" x="10591800" y="3568700"/>
          <p14:tracePt t="10511" x="10598150" y="3587750"/>
          <p14:tracePt t="10528" x="10598150" y="3600450"/>
          <p14:tracePt t="10545" x="10598150" y="3613150"/>
          <p14:tracePt t="10561" x="10598150" y="3625850"/>
          <p14:tracePt t="10578" x="10598150" y="3632200"/>
          <p14:tracePt t="10595" x="10598150" y="3638550"/>
          <p14:tracePt t="10611" x="10579100" y="3657600"/>
          <p14:tracePt t="10628" x="10572750" y="3663950"/>
          <p14:tracePt t="10645" x="10553700" y="3676650"/>
          <p14:tracePt t="10661" x="10521950" y="3683000"/>
          <p14:tracePt t="10678" x="10477500" y="3695700"/>
          <p14:tracePt t="10695" x="10445750" y="3714750"/>
          <p14:tracePt t="10711" x="10414000" y="3721100"/>
          <p14:tracePt t="10728" x="10394950" y="3727450"/>
          <p14:tracePt t="10745" x="10356850" y="3733800"/>
          <p14:tracePt t="10761" x="10331450" y="3733800"/>
          <p14:tracePt t="10778" x="10299700" y="3746500"/>
          <p14:tracePt t="10795" x="10248900" y="3752850"/>
          <p14:tracePt t="10812" x="10071100" y="3759200"/>
          <p14:tracePt t="10828" x="9886950" y="3759200"/>
          <p14:tracePt t="10845" x="9709150" y="3771900"/>
          <p14:tracePt t="10862" x="9563100" y="3771900"/>
          <p14:tracePt t="10878" x="9448800" y="3771900"/>
          <p14:tracePt t="10895" x="9334500" y="3771900"/>
          <p14:tracePt t="10912" x="9245600" y="3771900"/>
          <p14:tracePt t="10928" x="9201150" y="3771900"/>
          <p14:tracePt t="10945" x="9112250" y="3765550"/>
          <p14:tracePt t="10962" x="9004300" y="3746500"/>
          <p14:tracePt t="10978" x="8826500" y="3721100"/>
          <p14:tracePt t="10995" x="8642350" y="3695700"/>
          <p14:tracePt t="10996" x="8585200" y="3695700"/>
          <p14:tracePt t="11012" x="8515350" y="3689350"/>
          <p14:tracePt t="11029" x="8388350" y="3689350"/>
          <p14:tracePt t="11045" x="8369300" y="3689350"/>
          <p14:tracePt t="11062" x="8362950" y="3689350"/>
          <p14:tracePt t="11204" x="8375650" y="3689350"/>
          <p14:tracePt t="11212" x="8407400" y="3689350"/>
          <p14:tracePt t="11220" x="8464550" y="3689350"/>
          <p14:tracePt t="11229" x="8521700" y="3683000"/>
          <p14:tracePt t="11245" x="8801100" y="3632200"/>
          <p14:tracePt t="11262" x="9290050" y="3536950"/>
          <p14:tracePt t="11279" x="9766300" y="3435350"/>
          <p14:tracePt t="11295" x="10185400" y="3282950"/>
          <p14:tracePt t="11312" x="10452100" y="3143250"/>
          <p14:tracePt t="11329" x="10610850" y="3016250"/>
          <p14:tracePt t="11346" x="10725150" y="2882900"/>
          <p14:tracePt t="11362" x="10877550" y="2647950"/>
          <p14:tracePt t="11379" x="10953750" y="2508250"/>
          <p14:tracePt t="11396" x="11074400" y="2298700"/>
          <p14:tracePt t="11412" x="11131550" y="2190750"/>
          <p14:tracePt t="11429" x="11182350" y="2120900"/>
          <p14:tracePt t="11446" x="11214100" y="2076450"/>
          <p14:tracePt t="11462" x="11233150" y="2051050"/>
          <p14:tracePt t="11479" x="11245850" y="2038350"/>
          <p14:tracePt t="11496" x="11252200" y="2032000"/>
          <p14:tracePt t="11512" x="11258550" y="2032000"/>
          <p14:tracePt t="12251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82" y="139054"/>
            <a:ext cx="9713626" cy="6326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02822" y="6465364"/>
            <a:ext cx="4489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https://statesummaries.ncics.org/chapter/nc/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17">
        <p:fade/>
      </p:transition>
    </mc:Choice>
    <mc:Fallback xmlns="">
      <p:transition spd="med" advTm="15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45" x="2330450" y="4260850"/>
          <p14:tracePt t="3479" x="2324100" y="4273550"/>
          <p14:tracePt t="3487" x="2311400" y="4286250"/>
          <p14:tracePt t="3496" x="2286000" y="4298950"/>
          <p14:tracePt t="3504" x="2254250" y="4324350"/>
          <p14:tracePt t="3521" x="2235200" y="4343400"/>
          <p14:tracePt t="3521" x="2197100" y="4362450"/>
          <p14:tracePt t="3537" x="2127250" y="4400550"/>
          <p14:tracePt t="3554" x="2051050" y="4438650"/>
          <p14:tracePt t="3571" x="1981200" y="4470400"/>
          <p14:tracePt t="3587" x="1936750" y="4502150"/>
          <p14:tracePt t="3604" x="1898650" y="4527550"/>
          <p14:tracePt t="3621" x="1854200" y="4546600"/>
          <p14:tracePt t="3637" x="1816100" y="4572000"/>
          <p14:tracePt t="3654" x="1790700" y="4584700"/>
          <p14:tracePt t="3671" x="1765300" y="4597400"/>
          <p14:tracePt t="3672" x="1758950" y="4603750"/>
          <p14:tracePt t="3687" x="1739900" y="4610100"/>
          <p14:tracePt t="3704" x="1701800" y="4622800"/>
          <p14:tracePt t="3721" x="1676400" y="4635500"/>
          <p14:tracePt t="3737" x="1657350" y="4635500"/>
          <p14:tracePt t="3754" x="1638300" y="4648200"/>
          <p14:tracePt t="3771" x="1631950" y="4648200"/>
          <p14:tracePt t="3872" x="1638300" y="4648200"/>
          <p14:tracePt t="3879" x="1644650" y="4648200"/>
          <p14:tracePt t="3887" x="1663700" y="4648200"/>
          <p14:tracePt t="3904" x="1701800" y="4635500"/>
          <p14:tracePt t="3921" x="1758950" y="4610100"/>
          <p14:tracePt t="3938" x="1816100" y="4591050"/>
          <p14:tracePt t="3954" x="1892300" y="4559300"/>
          <p14:tracePt t="3971" x="1962150" y="4533900"/>
          <p14:tracePt t="3988" x="2032000" y="4514850"/>
          <p14:tracePt t="4004" x="2089150" y="4495800"/>
          <p14:tracePt t="4021" x="2152650" y="4483100"/>
          <p14:tracePt t="4038" x="2216150" y="4470400"/>
          <p14:tracePt t="4055" x="2279650" y="4464050"/>
          <p14:tracePt t="4071" x="2336800" y="4451350"/>
          <p14:tracePt t="4072" x="2362200" y="4451350"/>
          <p14:tracePt t="4088" x="2425700" y="4451350"/>
          <p14:tracePt t="4105" x="2476500" y="4457700"/>
          <p14:tracePt t="4121" x="2514600" y="4464050"/>
          <p14:tracePt t="4138" x="2565400" y="4483100"/>
          <p14:tracePt t="4155" x="2609850" y="4502150"/>
          <p14:tracePt t="4171" x="2673350" y="4514850"/>
          <p14:tracePt t="4188" x="2749550" y="4527550"/>
          <p14:tracePt t="4205" x="2806700" y="4533900"/>
          <p14:tracePt t="4221" x="2851150" y="4533900"/>
          <p14:tracePt t="4238" x="2895600" y="4533900"/>
          <p14:tracePt t="4255" x="2927350" y="4533900"/>
          <p14:tracePt t="4271" x="2959100" y="4533900"/>
          <p14:tracePt t="4273" x="2971800" y="4533900"/>
          <p14:tracePt t="4288" x="3003550" y="4533900"/>
          <p14:tracePt t="4305" x="3060700" y="4533900"/>
          <p14:tracePt t="4321" x="3117850" y="4533900"/>
          <p14:tracePt t="4339" x="3200400" y="4540250"/>
          <p14:tracePt t="4355" x="3295650" y="4552950"/>
          <p14:tracePt t="4372" x="3384550" y="4552950"/>
          <p14:tracePt t="4388" x="3467100" y="4559300"/>
          <p14:tracePt t="4405" x="3549650" y="4565650"/>
          <p14:tracePt t="4422" x="3625850" y="4565650"/>
          <p14:tracePt t="4438" x="3670300" y="4565650"/>
          <p14:tracePt t="4455" x="3746500" y="4565650"/>
          <p14:tracePt t="4472" x="3771900" y="4565650"/>
          <p14:tracePt t="4488" x="3860800" y="4565650"/>
          <p14:tracePt t="4505" x="3924300" y="4565650"/>
          <p14:tracePt t="4522" x="4006850" y="4572000"/>
          <p14:tracePt t="4538" x="4083050" y="4572000"/>
          <p14:tracePt t="4555" x="4184650" y="4578350"/>
          <p14:tracePt t="4572" x="4260850" y="4578350"/>
          <p14:tracePt t="4588" x="4337050" y="4578350"/>
          <p14:tracePt t="4605" x="4419600" y="4578350"/>
          <p14:tracePt t="4622" x="4476750" y="4578350"/>
          <p14:tracePt t="4638" x="4552950" y="4578350"/>
          <p14:tracePt t="4655" x="4622800" y="4578350"/>
          <p14:tracePt t="4672" x="4686300" y="4572000"/>
          <p14:tracePt t="4672" x="4724400" y="4559300"/>
          <p14:tracePt t="4689" x="4781550" y="4546600"/>
          <p14:tracePt t="4705" x="4857750" y="4533900"/>
          <p14:tracePt t="4722" x="4927600" y="4514850"/>
          <p14:tracePt t="4739" x="4984750" y="4495800"/>
          <p14:tracePt t="4755" x="5048250" y="4470400"/>
          <p14:tracePt t="4772" x="5105400" y="4445000"/>
          <p14:tracePt t="4789" x="5162550" y="4425950"/>
          <p14:tracePt t="4805" x="5207000" y="4413250"/>
          <p14:tracePt t="4822" x="5270500" y="4387850"/>
          <p14:tracePt t="4839" x="5327650" y="4375150"/>
          <p14:tracePt t="4855" x="5384800" y="4356100"/>
          <p14:tracePt t="4872" x="5448300" y="4337050"/>
          <p14:tracePt t="4889" x="5543550" y="4311650"/>
          <p14:tracePt t="4905" x="5581650" y="4292600"/>
          <p14:tracePt t="4922" x="5626100" y="4279900"/>
          <p14:tracePt t="4939" x="5657850" y="4260850"/>
          <p14:tracePt t="4955" x="5689600" y="4254500"/>
          <p14:tracePt t="4972" x="5702300" y="4248150"/>
          <p14:tracePt t="4989" x="5715000" y="4248150"/>
          <p14:tracePt t="5033" x="5715000" y="4241800"/>
          <p14:tracePt t="5042" x="5715000" y="4235450"/>
          <p14:tracePt t="5049" x="5715000" y="4229100"/>
          <p14:tracePt t="5065" x="5708650" y="4229100"/>
          <p14:tracePt t="5073" x="5708650" y="4222750"/>
          <p14:tracePt t="5089" x="5695950" y="4222750"/>
          <p14:tracePt t="5106" x="5645150" y="4229100"/>
          <p14:tracePt t="5122" x="5524500" y="4260850"/>
          <p14:tracePt t="5139" x="5308600" y="4311650"/>
          <p14:tracePt t="5156" x="4991100" y="4368800"/>
          <p14:tracePt t="5172" x="4603750" y="4438650"/>
          <p14:tracePt t="5189" x="4375150" y="4483100"/>
          <p14:tracePt t="5206" x="4191000" y="4508500"/>
          <p14:tracePt t="5222" x="4064000" y="4521200"/>
          <p14:tracePt t="5239" x="3975100" y="4533900"/>
          <p14:tracePt t="5256" x="3892550" y="4533900"/>
          <p14:tracePt t="5273" x="3778250" y="4533900"/>
          <p14:tracePt t="5289" x="3670300" y="4533900"/>
          <p14:tracePt t="5306" x="3524250" y="4533900"/>
          <p14:tracePt t="5323" x="3359150" y="4527550"/>
          <p14:tracePt t="5339" x="3181350" y="4521200"/>
          <p14:tracePt t="5356" x="3009900" y="4514850"/>
          <p14:tracePt t="5373" x="2876550" y="4508500"/>
          <p14:tracePt t="5389" x="2724150" y="4508500"/>
          <p14:tracePt t="5406" x="2597150" y="4508500"/>
          <p14:tracePt t="5423" x="2495550" y="4508500"/>
          <p14:tracePt t="5439" x="2368550" y="4514850"/>
          <p14:tracePt t="5456" x="2254250" y="4533900"/>
          <p14:tracePt t="5473" x="2165350" y="4552950"/>
          <p14:tracePt t="5474" x="2114550" y="4559300"/>
          <p14:tracePt t="5489" x="2051050" y="4572000"/>
          <p14:tracePt t="5506" x="2019300" y="4584700"/>
          <p14:tracePt t="5523" x="1981200" y="4591050"/>
          <p14:tracePt t="5540" x="1930400" y="4610100"/>
          <p14:tracePt t="5556" x="1905000" y="4629150"/>
          <p14:tracePt t="5573" x="1860550" y="4641850"/>
          <p14:tracePt t="5590" x="1841500" y="4654550"/>
          <p14:tracePt t="5606" x="1835150" y="4654550"/>
          <p14:tracePt t="5623" x="1828800" y="4654550"/>
          <p14:tracePt t="5770" x="1835150" y="4654550"/>
          <p14:tracePt t="5777" x="1847850" y="4654550"/>
          <p14:tracePt t="5785" x="1873250" y="4641850"/>
          <p14:tracePt t="5794" x="1892300" y="4635500"/>
          <p14:tracePt t="5806" x="1924050" y="4629150"/>
          <p14:tracePt t="5823" x="2025650" y="4597400"/>
          <p14:tracePt t="5840" x="2146300" y="4578350"/>
          <p14:tracePt t="5841" x="2197100" y="4578350"/>
          <p14:tracePt t="5857" x="2330450" y="4572000"/>
          <p14:tracePt t="5873" x="2438400" y="4565650"/>
          <p14:tracePt t="5890" x="2520950" y="4565650"/>
          <p14:tracePt t="5907" x="2609850" y="4565650"/>
          <p14:tracePt t="5923" x="2679700" y="4565650"/>
          <p14:tracePt t="5940" x="2724150" y="4572000"/>
          <p14:tracePt t="5957" x="2787650" y="4578350"/>
          <p14:tracePt t="5973" x="2901950" y="4591050"/>
          <p14:tracePt t="5990" x="3016250" y="4591050"/>
          <p14:tracePt t="6007" x="3168650" y="4591050"/>
          <p14:tracePt t="6023" x="3314700" y="4591050"/>
          <p14:tracePt t="6040" x="3435350" y="4572000"/>
          <p14:tracePt t="6057" x="3600450" y="4521200"/>
          <p14:tracePt t="6073" x="3689350" y="4489450"/>
          <p14:tracePt t="6090" x="3784600" y="4470400"/>
          <p14:tracePt t="6107" x="3873500" y="4451350"/>
          <p14:tracePt t="6123" x="3968750" y="4445000"/>
          <p14:tracePt t="6140" x="4114800" y="4438650"/>
          <p14:tracePt t="6157" x="4254500" y="4432300"/>
          <p14:tracePt t="6174" x="4387850" y="4419600"/>
          <p14:tracePt t="6190" x="4476750" y="4413250"/>
          <p14:tracePt t="6207" x="4737100" y="4362450"/>
          <p14:tracePt t="6224" x="4857750" y="4324350"/>
          <p14:tracePt t="6240" x="4972050" y="4286250"/>
          <p14:tracePt t="6241" x="5016500" y="4260850"/>
          <p14:tracePt t="6257" x="5111750" y="4222750"/>
          <p14:tracePt t="6274" x="5207000" y="4165600"/>
          <p14:tracePt t="6290" x="5314950" y="4114800"/>
          <p14:tracePt t="6307" x="5410200" y="4070350"/>
          <p14:tracePt t="6324" x="5492750" y="4032250"/>
          <p14:tracePt t="6340" x="5581650" y="3987800"/>
          <p14:tracePt t="6357" x="5638800" y="3956050"/>
          <p14:tracePt t="6374" x="5689600" y="3924300"/>
          <p14:tracePt t="6390" x="5746750" y="3892550"/>
          <p14:tracePt t="6407" x="5803900" y="3860800"/>
          <p14:tracePt t="6424" x="5880100" y="3816350"/>
          <p14:tracePt t="6440" x="5937250" y="3790950"/>
          <p14:tracePt t="6457" x="5988050" y="3759200"/>
          <p14:tracePt t="6474" x="6000750" y="3752850"/>
          <p14:tracePt t="6490" x="6013450" y="3740150"/>
          <p14:tracePt t="6507" x="6026150" y="3740150"/>
          <p14:tracePt t="6541" x="6032500" y="3740150"/>
          <p14:tracePt t="6557" x="6045200" y="3733800"/>
          <p14:tracePt t="6574" x="6076950" y="3727450"/>
          <p14:tracePt t="6591" x="6108700" y="3708400"/>
          <p14:tracePt t="6607" x="6172200" y="3663950"/>
          <p14:tracePt t="6624" x="6235700" y="3625850"/>
          <p14:tracePt t="6641" x="6273800" y="3606800"/>
          <p14:tracePt t="6657" x="6388100" y="3549650"/>
          <p14:tracePt t="6674" x="6438900" y="3530600"/>
          <p14:tracePt t="6691" x="6483350" y="3511550"/>
          <p14:tracePt t="6707" x="6534150" y="3486150"/>
          <p14:tracePt t="6724" x="6565900" y="3467100"/>
          <p14:tracePt t="6741" x="6597650" y="3454400"/>
          <p14:tracePt t="6757" x="6610350" y="3441700"/>
          <p14:tracePt t="6774" x="6629400" y="3435350"/>
          <p14:tracePt t="6791" x="6648450" y="3429000"/>
          <p14:tracePt t="6808" x="6661150" y="3429000"/>
          <p14:tracePt t="6824" x="6699250" y="3409950"/>
          <p14:tracePt t="6841" x="6769100" y="3384550"/>
          <p14:tracePt t="6858" x="6858000" y="3346450"/>
          <p14:tracePt t="6874" x="6946900" y="3295650"/>
          <p14:tracePt t="6891" x="7035800" y="3244850"/>
          <p14:tracePt t="6908" x="7137400" y="3162300"/>
          <p14:tracePt t="6924" x="7194550" y="3105150"/>
          <p14:tracePt t="6941" x="7251700" y="3048000"/>
          <p14:tracePt t="6958" x="7296150" y="3003550"/>
          <p14:tracePt t="6974" x="7334250" y="2971800"/>
          <p14:tracePt t="6991" x="7366000" y="2940050"/>
          <p14:tracePt t="7008" x="7404100" y="2895600"/>
          <p14:tracePt t="7024" x="7429500" y="2857500"/>
          <p14:tracePt t="7041" x="7493000" y="2774950"/>
          <p14:tracePt t="7058" x="7524750" y="2730500"/>
          <p14:tracePt t="7075" x="7562850" y="2686050"/>
          <p14:tracePt t="7091" x="7607300" y="2622550"/>
          <p14:tracePt t="7108" x="7645400" y="2571750"/>
          <p14:tracePt t="7125" x="7696200" y="2508250"/>
          <p14:tracePt t="7141" x="7747000" y="2444750"/>
          <p14:tracePt t="7158" x="7797800" y="2374900"/>
          <p14:tracePt t="7175" x="7848600" y="2305050"/>
          <p14:tracePt t="7191" x="7886700" y="2241550"/>
          <p14:tracePt t="7208" x="7912100" y="2203450"/>
          <p14:tracePt t="7225" x="7937500" y="2171700"/>
          <p14:tracePt t="7225" x="7956550" y="2159000"/>
          <p14:tracePt t="7241" x="7969250" y="2133600"/>
          <p14:tracePt t="7258" x="7988300" y="2108200"/>
          <p14:tracePt t="7275" x="8001000" y="2089150"/>
          <p14:tracePt t="7291" x="8020050" y="2076450"/>
          <p14:tracePt t="7308" x="8026400" y="2063750"/>
          <p14:tracePt t="7325" x="8039100" y="2051050"/>
          <p14:tracePt t="7341" x="8051800" y="2038350"/>
          <p14:tracePt t="7358" x="8064500" y="2025650"/>
          <p14:tracePt t="7376" x="8077200" y="2019300"/>
          <p14:tracePt t="7391" x="8077200" y="2012950"/>
          <p14:tracePt t="7408" x="8083550" y="2012950"/>
          <p14:tracePt t="7513" x="8083550" y="2019300"/>
          <p14:tracePt t="7521" x="8070850" y="2051050"/>
          <p14:tracePt t="7530" x="8064500" y="2070100"/>
          <p14:tracePt t="7542" x="8058150" y="2089150"/>
          <p14:tracePt t="7558" x="8032750" y="2159000"/>
          <p14:tracePt t="7575" x="8001000" y="2228850"/>
          <p14:tracePt t="7592" x="7969250" y="2298700"/>
          <p14:tracePt t="7608" x="7943850" y="2355850"/>
          <p14:tracePt t="7625" x="7912100" y="2413000"/>
          <p14:tracePt t="7642" x="7893050" y="2444750"/>
          <p14:tracePt t="7659" x="7874000" y="2457450"/>
          <p14:tracePt t="7675" x="7861300" y="2476500"/>
          <p14:tracePt t="7692" x="7848600" y="2482850"/>
          <p14:tracePt t="7708" x="7842250" y="2501900"/>
          <p14:tracePt t="7725" x="7829550" y="2520950"/>
          <p14:tracePt t="7742" x="7810500" y="2546350"/>
          <p14:tracePt t="7759" x="7797800" y="2565400"/>
          <p14:tracePt t="7775" x="7785100" y="2584450"/>
          <p14:tracePt t="7792" x="7772400" y="2603500"/>
          <p14:tracePt t="7809" x="7759700" y="2622550"/>
          <p14:tracePt t="7825" x="7740650" y="2641600"/>
          <p14:tracePt t="7842" x="7702550" y="2686050"/>
          <p14:tracePt t="7859" x="7677150" y="2711450"/>
          <p14:tracePt t="7875" x="7651750" y="2736850"/>
          <p14:tracePt t="7892" x="7613650" y="2768600"/>
          <p14:tracePt t="7909" x="7543800" y="2813050"/>
          <p14:tracePt t="7925" x="7467600" y="2863850"/>
          <p14:tracePt t="7942" x="7359650" y="2921000"/>
          <p14:tracePt t="7959" x="7258050" y="2984500"/>
          <p14:tracePt t="7975" x="7175500" y="3028950"/>
          <p14:tracePt t="7992" x="7118350" y="3060700"/>
          <p14:tracePt t="8009" x="7073900" y="3086100"/>
          <p14:tracePt t="8026" x="7010400" y="3130550"/>
          <p14:tracePt t="8042" x="6978650" y="3136900"/>
          <p14:tracePt t="8043" x="6965950" y="3155950"/>
          <p14:tracePt t="8059" x="6915150" y="3187700"/>
          <p14:tracePt t="8076" x="6870700" y="3213100"/>
          <p14:tracePt t="8092" x="6826250" y="3238500"/>
          <p14:tracePt t="8109" x="6775450" y="3263900"/>
          <p14:tracePt t="8126" x="6718300" y="3308350"/>
          <p14:tracePt t="8142" x="6673850" y="3340100"/>
          <p14:tracePt t="8159" x="6642100" y="3365500"/>
          <p14:tracePt t="8176" x="6623050" y="3384550"/>
          <p14:tracePt t="8192" x="6604000" y="3403600"/>
          <p14:tracePt t="8209" x="6591300" y="3416300"/>
          <p14:tracePt t="8226" x="6578600" y="3422650"/>
          <p14:tracePt t="8242" x="6572250" y="3441700"/>
          <p14:tracePt t="8362" x="6597650" y="3429000"/>
          <p14:tracePt t="8370" x="6642100" y="3397250"/>
          <p14:tracePt t="8379" x="6680200" y="3384550"/>
          <p14:tracePt t="8393" x="6743700" y="3359150"/>
          <p14:tracePt t="8409" x="6902450" y="3295650"/>
          <p14:tracePt t="8410" x="7023100" y="3270250"/>
          <p14:tracePt t="8426" x="7207250" y="3219450"/>
          <p14:tracePt t="8443" x="7353300" y="3187700"/>
          <p14:tracePt t="8459" x="7435850" y="3168650"/>
          <p14:tracePt t="8476" x="7480300" y="3155950"/>
          <p14:tracePt t="8493" x="7505700" y="3149600"/>
          <p14:tracePt t="8509" x="7524750" y="3149600"/>
          <p14:tracePt t="8530" x="7531100" y="3149600"/>
          <p14:tracePt t="8547" x="7537450" y="3149600"/>
          <p14:tracePt t="8683" x="7537450" y="3155950"/>
          <p14:tracePt t="8691" x="7524750" y="3162300"/>
          <p14:tracePt t="8699" x="7493000" y="3175000"/>
          <p14:tracePt t="8710" x="7461250" y="3194050"/>
          <p14:tracePt t="8726" x="7372350" y="3225800"/>
          <p14:tracePt t="8743" x="7251700" y="3289300"/>
          <p14:tracePt t="8760" x="7105650" y="3359150"/>
          <p14:tracePt t="8776" x="6965950" y="3429000"/>
          <p14:tracePt t="8793" x="6883400" y="3467100"/>
          <p14:tracePt t="8810" x="6807200" y="3498850"/>
          <p14:tracePt t="8826" x="6781800" y="3505200"/>
          <p14:tracePt t="8843" x="6781800" y="3511550"/>
          <p14:tracePt t="8930" x="6788150" y="3505200"/>
          <p14:tracePt t="8938" x="6807200" y="3486150"/>
          <p14:tracePt t="8947" x="6845300" y="3467100"/>
          <p14:tracePt t="8960" x="6858000" y="3454400"/>
          <p14:tracePt t="8977" x="6927850" y="3409950"/>
          <p14:tracePt t="8993" x="7010400" y="3365500"/>
          <p14:tracePt t="9010" x="7092950" y="3327400"/>
          <p14:tracePt t="9027" x="7219950" y="3276600"/>
          <p14:tracePt t="9043" x="7283450" y="3251200"/>
          <p14:tracePt t="9060" x="7359650" y="3225800"/>
          <p14:tracePt t="9077" x="7423150" y="3206750"/>
          <p14:tracePt t="9093" x="7486650" y="3181350"/>
          <p14:tracePt t="9110" x="7556500" y="3149600"/>
          <p14:tracePt t="9127" x="7594600" y="3136900"/>
          <p14:tracePt t="9143" x="7626350" y="3117850"/>
          <p14:tracePt t="9160" x="7658100" y="3105150"/>
          <p14:tracePt t="9177" x="7683500" y="3098800"/>
          <p14:tracePt t="9193" x="7696200" y="3092450"/>
          <p14:tracePt t="9210" x="7721600" y="3086100"/>
          <p14:tracePt t="9227" x="7740650" y="3079750"/>
          <p14:tracePt t="9244" x="7766050" y="3073400"/>
          <p14:tracePt t="9260" x="7797800" y="3067050"/>
          <p14:tracePt t="9277" x="7816850" y="3060700"/>
          <p14:tracePt t="9294" x="7842250" y="3054350"/>
          <p14:tracePt t="9310" x="7854950" y="3054350"/>
          <p14:tracePt t="9327" x="7861300" y="3054350"/>
          <p14:tracePt t="9344" x="7874000" y="3054350"/>
          <p14:tracePt t="9499" x="7867650" y="3054350"/>
          <p14:tracePt t="9506" x="7854950" y="3054350"/>
          <p14:tracePt t="9515" x="7835900" y="3060700"/>
          <p14:tracePt t="9527" x="7816850" y="3073400"/>
          <p14:tracePt t="9544" x="7791450" y="3079750"/>
          <p14:tracePt t="9561" x="7753350" y="3086100"/>
          <p14:tracePt t="9577" x="7715250" y="3098800"/>
          <p14:tracePt t="9594" x="7632700" y="3098800"/>
          <p14:tracePt t="9611" x="7569200" y="3098800"/>
          <p14:tracePt t="9627" x="7353300" y="3105150"/>
          <p14:tracePt t="9644" x="7213600" y="3124200"/>
          <p14:tracePt t="9661" x="7048500" y="3168650"/>
          <p14:tracePt t="9677" x="6921500" y="3187700"/>
          <p14:tracePt t="9694" x="6832600" y="3206750"/>
          <p14:tracePt t="9711" x="6762750" y="3219450"/>
          <p14:tracePt t="9727" x="6718300" y="3225800"/>
          <p14:tracePt t="9744" x="6667500" y="3238500"/>
          <p14:tracePt t="9761" x="6610350" y="3238500"/>
          <p14:tracePt t="9777" x="6540500" y="3238500"/>
          <p14:tracePt t="9794" x="6394450" y="3238500"/>
          <p14:tracePt t="9811" x="6286500" y="3232150"/>
          <p14:tracePt t="9827" x="6184900" y="3225800"/>
          <p14:tracePt t="9844" x="6115050" y="3219450"/>
          <p14:tracePt t="9862" x="6032500" y="3213100"/>
          <p14:tracePt t="9878" x="5975350" y="3206750"/>
          <p14:tracePt t="9894" x="5873750" y="3187700"/>
          <p14:tracePt t="9911" x="5746750" y="3181350"/>
          <p14:tracePt t="9928" x="5607050" y="3162300"/>
          <p14:tracePt t="9944" x="5492750" y="3155950"/>
          <p14:tracePt t="9961" x="5365750" y="3155950"/>
          <p14:tracePt t="9978" x="5276850" y="3155950"/>
          <p14:tracePt t="9994" x="5194300" y="3155950"/>
          <p14:tracePt t="10011" x="5111750" y="3155950"/>
          <p14:tracePt t="10028" x="5092700" y="3155950"/>
          <p14:tracePt t="10044" x="5086350" y="3155950"/>
          <p14:tracePt t="10061" x="5080000" y="3155950"/>
          <p14:tracePt t="10284" x="5080000" y="3162300"/>
          <p14:tracePt t="10291" x="5080000" y="3175000"/>
          <p14:tracePt t="10299" x="5080000" y="3187700"/>
          <p14:tracePt t="10311" x="5080000" y="3206750"/>
          <p14:tracePt t="10328" x="5080000" y="3238500"/>
          <p14:tracePt t="10345" x="5080000" y="3270250"/>
          <p14:tracePt t="10361" x="5080000" y="3295650"/>
          <p14:tracePt t="10362" x="5086350" y="3308350"/>
          <p14:tracePt t="10378" x="5092700" y="3333750"/>
          <p14:tracePt t="10395" x="5092700" y="3346450"/>
          <p14:tracePt t="10395" x="5092700" y="3352800"/>
          <p14:tracePt t="10412" x="5092700" y="3390900"/>
          <p14:tracePt t="10428" x="5099050" y="3435350"/>
          <p14:tracePt t="10445" x="5099050" y="3467100"/>
          <p14:tracePt t="10462" x="5099050" y="3498850"/>
          <p14:tracePt t="10478" x="5099050" y="3524250"/>
          <p14:tracePt t="10495" x="5099050" y="3556000"/>
          <p14:tracePt t="10512" x="5099050" y="3600450"/>
          <p14:tracePt t="10528" x="5105400" y="3651250"/>
          <p14:tracePt t="10545" x="5118100" y="3695700"/>
          <p14:tracePt t="10562" x="5124450" y="3727450"/>
          <p14:tracePt t="10562" x="5124450" y="3740150"/>
          <p14:tracePt t="10578" x="5130800" y="3752850"/>
          <p14:tracePt t="10595" x="5143500" y="3759200"/>
          <p14:tracePt t="10612" x="5149850" y="3765550"/>
          <p14:tracePt t="10628" x="5168900" y="3771900"/>
          <p14:tracePt t="10645" x="5226050" y="3771900"/>
          <p14:tracePt t="10662" x="5340350" y="3771900"/>
          <p14:tracePt t="10678" x="5492750" y="3765550"/>
          <p14:tracePt t="10695" x="5734050" y="3727450"/>
          <p14:tracePt t="10712" x="6019800" y="3676650"/>
          <p14:tracePt t="10728" x="6261100" y="3651250"/>
          <p14:tracePt t="10745" x="6477000" y="3625850"/>
          <p14:tracePt t="10762" x="6559550" y="3619500"/>
          <p14:tracePt t="10763" x="6718300" y="3613150"/>
          <p14:tracePt t="10779" x="6800850" y="3606800"/>
          <p14:tracePt t="10795" x="6845300" y="3600450"/>
          <p14:tracePt t="10796" x="6915150" y="3600450"/>
          <p14:tracePt t="10812" x="6991350" y="3600450"/>
          <p14:tracePt t="10829" x="7061200" y="3600450"/>
          <p14:tracePt t="10845" x="7162800" y="3594100"/>
          <p14:tracePt t="10862" x="7289800" y="3568700"/>
          <p14:tracePt t="10879" x="7404100" y="3543300"/>
          <p14:tracePt t="10895" x="7493000" y="3511550"/>
          <p14:tracePt t="10912" x="7562850" y="3479800"/>
          <p14:tracePt t="10929" x="7613650" y="3460750"/>
          <p14:tracePt t="10945" x="7651750" y="3441700"/>
          <p14:tracePt t="10962" x="7702550" y="3422650"/>
          <p14:tracePt t="10979" x="7759700" y="3403600"/>
          <p14:tracePt t="10995" x="7918450" y="3365500"/>
          <p14:tracePt t="11012" x="8007350" y="3340100"/>
          <p14:tracePt t="11029" x="8102600" y="3308350"/>
          <p14:tracePt t="11045" x="8166100" y="3282950"/>
          <p14:tracePt t="11062" x="8216900" y="3263900"/>
          <p14:tracePt t="11079" x="8255000" y="3251200"/>
          <p14:tracePt t="11096" x="8318500" y="3225800"/>
          <p14:tracePt t="11112" x="8369300" y="3213100"/>
          <p14:tracePt t="11129" x="8420100" y="3187700"/>
          <p14:tracePt t="11146" x="8464550" y="3168650"/>
          <p14:tracePt t="11162" x="8483600" y="3149600"/>
          <p14:tracePt t="11163" x="8496300" y="3143250"/>
          <p14:tracePt t="11179" x="8515350" y="3130550"/>
          <p14:tracePt t="11196" x="8521700" y="3117850"/>
          <p14:tracePt t="11212" x="8534400" y="3111500"/>
          <p14:tracePt t="11229" x="8534400" y="3105150"/>
          <p14:tracePt t="11269" x="8534400" y="3098800"/>
          <p14:tracePt t="11300" x="8540750" y="3092450"/>
          <p14:tracePt t="11308" x="8547100" y="3086100"/>
          <p14:tracePt t="11316" x="8553450" y="3079750"/>
          <p14:tracePt t="11329" x="8559800" y="3067050"/>
          <p14:tracePt t="11346" x="8578850" y="3041650"/>
          <p14:tracePt t="11363" x="8616950" y="2990850"/>
          <p14:tracePt t="11364" x="8636000" y="2952750"/>
          <p14:tracePt t="11379" x="8661400" y="2914650"/>
          <p14:tracePt t="11396" x="8724900" y="2800350"/>
          <p14:tracePt t="11413" x="8756650" y="2724150"/>
          <p14:tracePt t="11429" x="8782050" y="2654300"/>
          <p14:tracePt t="11446" x="8813800" y="2578100"/>
          <p14:tracePt t="11463" x="8832850" y="2514600"/>
          <p14:tracePt t="11479" x="8851900" y="2444750"/>
          <p14:tracePt t="11496" x="8870950" y="2343150"/>
          <p14:tracePt t="11513" x="8896350" y="2247900"/>
          <p14:tracePt t="11529" x="8896350" y="2178050"/>
          <p14:tracePt t="11546" x="8896350" y="2108200"/>
          <p14:tracePt t="11563" x="8896350" y="2076450"/>
          <p14:tracePt t="11643" x="8896350" y="2095500"/>
          <p14:tracePt t="11653" x="8896350" y="2152650"/>
          <p14:tracePt t="11660" x="8870950" y="2241550"/>
          <p14:tracePt t="11669" x="8851900" y="2311400"/>
          <p14:tracePt t="11680" x="8820150" y="2406650"/>
          <p14:tracePt t="11696" x="8718550" y="2692400"/>
          <p14:tracePt t="11713" x="8648700" y="2940050"/>
          <p14:tracePt t="11730" x="8585200" y="3130550"/>
          <p14:tracePt t="11746" x="8534400" y="3289300"/>
          <p14:tracePt t="11763" x="8509000" y="3384550"/>
          <p14:tracePt t="11780" x="8496300" y="3429000"/>
          <p14:tracePt t="11796" x="8489950" y="3429000"/>
          <p14:tracePt t="11900" x="8489950" y="3416300"/>
          <p14:tracePt t="11908" x="8483600" y="3390900"/>
          <p14:tracePt t="11916" x="8477250" y="3371850"/>
          <p14:tracePt t="11930" x="8464550" y="3352800"/>
          <p14:tracePt t="11946" x="8432800" y="3308350"/>
          <p14:tracePt t="11963" x="8350250" y="3238500"/>
          <p14:tracePt t="11980" x="8242300" y="3187700"/>
          <p14:tracePt t="11997" x="8108950" y="3175000"/>
          <p14:tracePt t="12013" x="7975600" y="3168650"/>
          <p14:tracePt t="12030" x="7861300" y="3168650"/>
          <p14:tracePt t="12047" x="7823200" y="3168650"/>
          <p14:tracePt t="12063" x="7785100" y="3168650"/>
          <p14:tracePt t="12080" x="7753350" y="3168650"/>
          <p14:tracePt t="12097" x="7696200" y="3168650"/>
          <p14:tracePt t="12113" x="7524750" y="3162300"/>
          <p14:tracePt t="12130" x="7175500" y="3111500"/>
          <p14:tracePt t="12147" x="6362700" y="3022600"/>
          <p14:tracePt t="12163" x="6070600" y="3022600"/>
          <p14:tracePt t="12180" x="5467350" y="3022600"/>
          <p14:tracePt t="12197" x="5276850" y="3022600"/>
          <p14:tracePt t="12213" x="5130800" y="3022600"/>
          <p14:tracePt t="12230" x="4997450" y="3016250"/>
          <p14:tracePt t="12247" x="4838700" y="2997200"/>
          <p14:tracePt t="12263" x="4584700" y="2984500"/>
          <p14:tracePt t="12280" x="4324350" y="2971800"/>
          <p14:tracePt t="12297" x="4025900" y="2971800"/>
          <p14:tracePt t="12314" x="3746500" y="2965450"/>
          <p14:tracePt t="12330" x="3568700" y="2965450"/>
          <p14:tracePt t="12347" x="3384550" y="2946400"/>
          <p14:tracePt t="12364" x="3054350" y="2889250"/>
          <p14:tracePt t="12380" x="2870200" y="2844800"/>
          <p14:tracePt t="12397" x="2673350" y="2806700"/>
          <p14:tracePt t="12414" x="2520950" y="2768600"/>
          <p14:tracePt t="12430" x="2400300" y="2749550"/>
          <p14:tracePt t="12447" x="2273300" y="2724150"/>
          <p14:tracePt t="12464" x="2152650" y="2705100"/>
          <p14:tracePt t="12480" x="2051050" y="2692400"/>
          <p14:tracePt t="12497" x="1930400" y="2660650"/>
          <p14:tracePt t="12514" x="1803400" y="2635250"/>
          <p14:tracePt t="12530" x="1676400" y="2603500"/>
          <p14:tracePt t="12531" x="1612900" y="2590800"/>
          <p14:tracePt t="12547" x="1479550" y="2559050"/>
          <p14:tracePt t="12564" x="1422400" y="2546350"/>
          <p14:tracePt t="12565" x="1339850" y="2527300"/>
          <p14:tracePt t="12581" x="1263650" y="2508250"/>
          <p14:tracePt t="12597" x="1016000" y="2444750"/>
          <p14:tracePt t="12614" x="920750" y="2425700"/>
          <p14:tracePt t="12631" x="831850" y="2400300"/>
          <p14:tracePt t="12647" x="774700" y="2381250"/>
          <p14:tracePt t="12664" x="723900" y="2362200"/>
          <p14:tracePt t="12681" x="685800" y="2355850"/>
          <p14:tracePt t="12697" x="654050" y="2349500"/>
          <p14:tracePt t="12714" x="641350" y="2349500"/>
          <p14:tracePt t="12731" x="635000" y="2343150"/>
          <p14:tracePt t="12749" x="628650" y="2343150"/>
          <p14:tracePt t="12771" x="615950" y="2343150"/>
          <p14:tracePt t="12781" x="609600" y="2343150"/>
          <p14:tracePt t="12798" x="571500" y="2368550"/>
          <p14:tracePt t="12814" x="539750" y="2406650"/>
          <p14:tracePt t="12831" x="501650" y="2444750"/>
          <p14:tracePt t="12847" x="482600" y="2470150"/>
          <p14:tracePt t="12864" x="469900" y="2514600"/>
          <p14:tracePt t="12881" x="457200" y="2565400"/>
          <p14:tracePt t="12898" x="444500" y="2622550"/>
          <p14:tracePt t="12914" x="444500" y="2667000"/>
          <p14:tracePt t="12931" x="444500" y="2692400"/>
          <p14:tracePt t="12931" x="444500" y="2705100"/>
          <p14:tracePt t="12948" x="444500" y="2730500"/>
          <p14:tracePt t="12964" x="450850" y="2755900"/>
          <p14:tracePt t="12981" x="450850" y="2781300"/>
          <p14:tracePt t="12998" x="463550" y="2819400"/>
          <p14:tracePt t="13014" x="476250" y="2870200"/>
          <p14:tracePt t="13031" x="495300" y="2914650"/>
          <p14:tracePt t="13048" x="501650" y="2946400"/>
          <p14:tracePt t="13064" x="508000" y="3003550"/>
          <p14:tracePt t="13081" x="520700" y="3035300"/>
          <p14:tracePt t="13098" x="527050" y="3073400"/>
          <p14:tracePt t="13114" x="539750" y="3111500"/>
          <p14:tracePt t="13131" x="552450" y="3136900"/>
          <p14:tracePt t="13148" x="558800" y="3149600"/>
          <p14:tracePt t="13165" x="558800" y="3155950"/>
          <p14:tracePt t="13228" x="565150" y="3155950"/>
          <p14:tracePt t="13245" x="577850" y="3155950"/>
          <p14:tracePt t="13254" x="590550" y="3155950"/>
          <p14:tracePt t="13261" x="609600" y="3149600"/>
          <p14:tracePt t="13269" x="635000" y="3130550"/>
          <p14:tracePt t="13281" x="673100" y="3111500"/>
          <p14:tracePt t="13298" x="736600" y="3067050"/>
          <p14:tracePt t="13315" x="806450" y="3022600"/>
          <p14:tracePt t="13331" x="869950" y="2978150"/>
          <p14:tracePt t="13348" x="933450" y="2921000"/>
          <p14:tracePt t="13365" x="971550" y="2895600"/>
          <p14:tracePt t="13381" x="990600" y="2882900"/>
          <p14:tracePt t="13398" x="996950" y="2876550"/>
          <p14:tracePt t="13415" x="1003300" y="2870200"/>
          <p14:tracePt t="13431" x="1009650" y="2857500"/>
          <p14:tracePt t="13448" x="1016000" y="2851150"/>
          <p14:tracePt t="13465" x="1022350" y="2838450"/>
          <p14:tracePt t="13482" x="1028700" y="2832100"/>
          <p14:tracePt t="13498" x="1028700" y="2819400"/>
          <p14:tracePt t="13515" x="1028700" y="2800350"/>
          <p14:tracePt t="13532" x="1035050" y="2794000"/>
          <p14:tracePt t="13548" x="1035050" y="2781300"/>
          <p14:tracePt t="13565" x="1035050" y="2774950"/>
          <p14:tracePt t="13582" x="1035050" y="2768600"/>
          <p14:tracePt t="13661" x="1028700" y="2768600"/>
          <p14:tracePt t="13669" x="1009650" y="2762250"/>
          <p14:tracePt t="13677" x="996950" y="2762250"/>
          <p14:tracePt t="13685" x="990600" y="2762250"/>
          <p14:tracePt t="13698" x="971550" y="2755900"/>
          <p14:tracePt t="13715" x="927100" y="2755900"/>
          <p14:tracePt t="13732" x="882650" y="2755900"/>
          <p14:tracePt t="13748" x="838200" y="2755900"/>
          <p14:tracePt t="13765" x="819150" y="2762250"/>
          <p14:tracePt t="13782" x="812800" y="2762250"/>
          <p14:tracePt t="13799" x="806450" y="2762250"/>
          <p14:tracePt t="13909" x="806450" y="2755900"/>
          <p14:tracePt t="13918" x="806450" y="2730500"/>
          <p14:tracePt t="13925" x="806450" y="2679700"/>
          <p14:tracePt t="13933" x="819150" y="2641600"/>
          <p14:tracePt t="13949" x="831850" y="2584450"/>
          <p14:tracePt t="13965" x="844550" y="2501900"/>
          <p14:tracePt t="13982" x="857250" y="2438400"/>
          <p14:tracePt t="13999" x="876300" y="2381250"/>
          <p14:tracePt t="14015" x="889000" y="2343150"/>
          <p14:tracePt t="14032" x="889000" y="2305050"/>
          <p14:tracePt t="14049" x="895350" y="2260600"/>
          <p14:tracePt t="14065" x="901700" y="2228850"/>
          <p14:tracePt t="14082" x="908050" y="2197100"/>
          <p14:tracePt t="14099" x="908050" y="2178050"/>
          <p14:tracePt t="14115" x="908050" y="2171700"/>
          <p14:tracePt t="14229" x="908050" y="2184400"/>
          <p14:tracePt t="14239" x="914400" y="2228850"/>
          <p14:tracePt t="14246" x="920750" y="2273300"/>
          <p14:tracePt t="14256" x="927100" y="2298700"/>
          <p14:tracePt t="14266" x="933450" y="2362200"/>
          <p14:tracePt t="14282" x="958850" y="2489200"/>
          <p14:tracePt t="14299" x="1016000" y="2647950"/>
          <p14:tracePt t="14316" x="1066800" y="2749550"/>
          <p14:tracePt t="14333" x="1136650" y="2857500"/>
          <p14:tracePt t="14349" x="1149350" y="2882900"/>
          <p14:tracePt t="14366" x="1155700" y="2901950"/>
          <p14:tracePt t="14382" x="1162050" y="2908300"/>
          <p14:tracePt t="1455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723" y="113794"/>
            <a:ext cx="7765261" cy="65671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85">
        <p:fade/>
      </p:transition>
    </mc:Choice>
    <mc:Fallback xmlns="">
      <p:transition spd="med" advTm="5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7" x="8883650" y="3708400"/>
          <p14:tracePt t="947" x="8883650" y="3702050"/>
          <p14:tracePt t="955" x="8883650" y="3689350"/>
          <p14:tracePt t="963" x="8883650" y="3657600"/>
          <p14:tracePt t="972" x="8890000" y="3632200"/>
          <p14:tracePt t="984" x="8890000" y="3600450"/>
          <p14:tracePt t="1001" x="8896350" y="3549650"/>
          <p14:tracePt t="1018" x="8896350" y="3486150"/>
          <p14:tracePt t="1034" x="8896350" y="3441700"/>
          <p14:tracePt t="1051" x="8896350" y="3397250"/>
          <p14:tracePt t="1068" x="8896350" y="3352800"/>
          <p14:tracePt t="1084" x="8896350" y="3327400"/>
          <p14:tracePt t="1101" x="8896350" y="3321050"/>
          <p14:tracePt t="1118" x="8896350" y="3302000"/>
          <p14:tracePt t="1135" x="8896350" y="3289300"/>
          <p14:tracePt t="1151" x="8896350" y="3282950"/>
          <p14:tracePt t="1168" x="8890000" y="3263900"/>
          <p14:tracePt t="1185" x="8877300" y="3251200"/>
          <p14:tracePt t="1201" x="8864600" y="3232150"/>
          <p14:tracePt t="1218" x="8832850" y="3206750"/>
          <p14:tracePt t="1235" x="8775700" y="3168650"/>
          <p14:tracePt t="1251" x="8769350" y="3168650"/>
          <p14:tracePt t="1252" x="8756650" y="3168650"/>
          <p14:tracePt t="1268" x="8731250" y="3168650"/>
          <p14:tracePt t="1285" x="8712200" y="3168650"/>
          <p14:tracePt t="1301" x="8674100" y="3181350"/>
          <p14:tracePt t="1318" x="8636000" y="3219450"/>
          <p14:tracePt t="1335" x="8604250" y="3251200"/>
          <p14:tracePt t="1351" x="8585200" y="3276600"/>
          <p14:tracePt t="1368" x="8553450" y="3302000"/>
          <p14:tracePt t="1385" x="8528050" y="3327400"/>
          <p14:tracePt t="1401" x="8502650" y="3346450"/>
          <p14:tracePt t="1418" x="8458200" y="3378200"/>
          <p14:tracePt t="1419" x="8451850" y="3378200"/>
          <p14:tracePt t="1435" x="8432800" y="3390900"/>
          <p14:tracePt t="1451" x="8420100" y="3397250"/>
          <p14:tracePt t="1468" x="8413750" y="3403600"/>
          <p14:tracePt t="1485" x="8407400" y="3409950"/>
          <p14:tracePt t="1502" x="8394700" y="3422650"/>
          <p14:tracePt t="1518" x="8394700" y="3435350"/>
          <p14:tracePt t="1535" x="8388350" y="3454400"/>
          <p14:tracePt t="1552" x="8388350" y="3460750"/>
          <p14:tracePt t="1568" x="8388350" y="3498850"/>
          <p14:tracePt t="1585" x="8394700" y="3505200"/>
          <p14:tracePt t="1602" x="8420100" y="3517900"/>
          <p14:tracePt t="1618" x="8439150" y="3517900"/>
          <p14:tracePt t="1619" x="8458200" y="3524250"/>
          <p14:tracePt t="1635" x="8496300" y="3524250"/>
          <p14:tracePt t="1652" x="8521700" y="3524250"/>
          <p14:tracePt t="1668" x="8547100" y="3524250"/>
          <p14:tracePt t="1685" x="8578850" y="3517900"/>
          <p14:tracePt t="1702" x="8604250" y="3505200"/>
          <p14:tracePt t="1718" x="8629650" y="3505200"/>
          <p14:tracePt t="1735" x="8661400" y="3498850"/>
          <p14:tracePt t="1752" x="8686800" y="3492500"/>
          <p14:tracePt t="1769" x="8718550" y="3486150"/>
          <p14:tracePt t="1785" x="8743950" y="3479800"/>
          <p14:tracePt t="1802" x="8769350" y="3460750"/>
          <p14:tracePt t="1819" x="8794750" y="3448050"/>
          <p14:tracePt t="1835" x="8832850" y="3422650"/>
          <p14:tracePt t="1852" x="8851900" y="3416300"/>
          <p14:tracePt t="1869" x="8870950" y="3397250"/>
          <p14:tracePt t="1885" x="8877300" y="3384550"/>
          <p14:tracePt t="1902" x="8883650" y="3365500"/>
          <p14:tracePt t="1919" x="8890000" y="3333750"/>
          <p14:tracePt t="1935" x="8890000" y="3302000"/>
          <p14:tracePt t="1952" x="8877300" y="3282950"/>
          <p14:tracePt t="1969" x="8851900" y="3238500"/>
          <p14:tracePt t="1985" x="8820150" y="3200400"/>
          <p14:tracePt t="2002" x="8794750" y="3187700"/>
          <p14:tracePt t="2019" x="8743950" y="3168650"/>
          <p14:tracePt t="2035" x="8724900" y="3162300"/>
          <p14:tracePt t="2052" x="8693150" y="3162300"/>
          <p14:tracePt t="2069" x="8661400" y="3162300"/>
          <p14:tracePt t="2086" x="8642350" y="3175000"/>
          <p14:tracePt t="2102" x="8604250" y="3187700"/>
          <p14:tracePt t="2119" x="8553450" y="3225800"/>
          <p14:tracePt t="2136" x="8515350" y="3263900"/>
          <p14:tracePt t="2152" x="8464550" y="3327400"/>
          <p14:tracePt t="2169" x="8439150" y="3365500"/>
          <p14:tracePt t="2186" x="8420100" y="3416300"/>
          <p14:tracePt t="2202" x="8413750" y="3448050"/>
          <p14:tracePt t="2219" x="8407400" y="3467100"/>
          <p14:tracePt t="2220" x="8407400" y="3473450"/>
          <p14:tracePt t="2236" x="8407400" y="3492500"/>
          <p14:tracePt t="2252" x="8413750" y="3511550"/>
          <p14:tracePt t="2269" x="8420100" y="3524250"/>
          <p14:tracePt t="2286" x="8439150" y="3543300"/>
          <p14:tracePt t="2302" x="8470900" y="3568700"/>
          <p14:tracePt t="2319" x="8489950" y="3587750"/>
          <p14:tracePt t="2336" x="8521700" y="3606800"/>
          <p14:tracePt t="2353" x="8553450" y="3613150"/>
          <p14:tracePt t="2369" x="8604250" y="3632200"/>
          <p14:tracePt t="2386" x="8655050" y="3632200"/>
          <p14:tracePt t="2403" x="8724900" y="3632200"/>
          <p14:tracePt t="2403" x="8750300" y="3625850"/>
          <p14:tracePt t="2419" x="8801100" y="3613150"/>
          <p14:tracePt t="2436" x="8839200" y="3594100"/>
          <p14:tracePt t="2453" x="8877300" y="3581400"/>
          <p14:tracePt t="2469" x="8921750" y="3556000"/>
          <p14:tracePt t="2486" x="8947150" y="3536950"/>
          <p14:tracePt t="2503" x="8985250" y="3511550"/>
          <p14:tracePt t="2519" x="8997950" y="3498850"/>
          <p14:tracePt t="2536" x="9017000" y="3479800"/>
          <p14:tracePt t="2553" x="9023350" y="3467100"/>
          <p14:tracePt t="2569" x="9029700" y="3448050"/>
          <p14:tracePt t="2586" x="9029700" y="3435350"/>
          <p14:tracePt t="2603" x="9036050" y="3416300"/>
          <p14:tracePt t="2603" x="9036050" y="3409950"/>
          <p14:tracePt t="2619" x="9036050" y="3397250"/>
          <p14:tracePt t="2636" x="9036050" y="3384550"/>
          <p14:tracePt t="2653" x="9029700" y="3378200"/>
          <p14:tracePt t="2670" x="9023350" y="3365500"/>
          <p14:tracePt t="2686" x="9017000" y="3359150"/>
          <p14:tracePt t="2715" x="9010650" y="3352800"/>
          <p14:tracePt t="2732" x="9010650" y="3346450"/>
          <p14:tracePt t="2756" x="9004300" y="3346450"/>
          <p14:tracePt t="2764" x="8997950" y="3346450"/>
          <p14:tracePt t="2780" x="8991600" y="3346450"/>
          <p14:tracePt t="2797" x="8985250" y="3346450"/>
          <p14:tracePt t="2804" x="8972550" y="3352800"/>
          <p14:tracePt t="2820" x="8953500" y="3359150"/>
          <p14:tracePt t="2836" x="8940800" y="3365500"/>
          <p14:tracePt t="2853" x="8921750" y="3378200"/>
          <p14:tracePt t="2870" x="8909050" y="3390900"/>
          <p14:tracePt t="2886" x="8883650" y="3403600"/>
          <p14:tracePt t="2903" x="8832850" y="3416300"/>
          <p14:tracePt t="2920" x="8775700" y="3441700"/>
          <p14:tracePt t="2937" x="8718550" y="3460750"/>
          <p14:tracePt t="2953" x="8667750" y="3473450"/>
          <p14:tracePt t="2970" x="8623300" y="3492500"/>
          <p14:tracePt t="2987" x="8604250" y="3498850"/>
          <p14:tracePt t="3003" x="8597900" y="3505200"/>
          <p14:tracePt t="3309" x="8604250" y="3505200"/>
          <p14:tracePt t="3317" x="8610600" y="3505200"/>
          <p14:tracePt t="3324" x="8616950" y="3505200"/>
          <p14:tracePt t="3337" x="8623300" y="3505200"/>
          <p14:tracePt t="3354" x="8636000" y="3505200"/>
          <p14:tracePt t="3370" x="8661400" y="3517900"/>
          <p14:tracePt t="3387" x="8686800" y="3517900"/>
          <p14:tracePt t="3404" x="8718550" y="3524250"/>
          <p14:tracePt t="3404" x="8731250" y="3524250"/>
          <p14:tracePt t="3421" x="8756650" y="3524250"/>
          <p14:tracePt t="3437" x="8782050" y="3524250"/>
          <p14:tracePt t="3454" x="8820150" y="3524250"/>
          <p14:tracePt t="3470" x="8864600" y="3517900"/>
          <p14:tracePt t="3487" x="8921750" y="3517900"/>
          <p14:tracePt t="3504" x="8972550" y="3505200"/>
          <p14:tracePt t="3520" x="9004300" y="3498850"/>
          <p14:tracePt t="3537" x="9017000" y="3492500"/>
          <p14:tracePt t="3554" x="9023350" y="3492500"/>
          <p14:tracePt t="3570" x="9029700" y="3479800"/>
          <p14:tracePt t="3604" x="9036050" y="3473450"/>
          <p14:tracePt t="3628" x="9036050" y="3467100"/>
          <p14:tracePt t="3637" x="9036050" y="3460750"/>
          <p14:tracePt t="3654" x="9036050" y="3435350"/>
          <p14:tracePt t="3671" x="9029700" y="3409950"/>
          <p14:tracePt t="3687" x="9004300" y="3378200"/>
          <p14:tracePt t="3704" x="8985250" y="3346450"/>
          <p14:tracePt t="3721" x="8947150" y="3314700"/>
          <p14:tracePt t="3737" x="8915400" y="3295650"/>
          <p14:tracePt t="3754" x="8890000" y="3270250"/>
          <p14:tracePt t="3771" x="8858250" y="3257550"/>
          <p14:tracePt t="3788" x="8820150" y="3238500"/>
          <p14:tracePt t="3804" x="8801100" y="3232150"/>
          <p14:tracePt t="3805" x="8782050" y="3232150"/>
          <p14:tracePt t="3821" x="8750300" y="3232150"/>
          <p14:tracePt t="3837" x="8712200" y="3238500"/>
          <p14:tracePt t="3854" x="8674100" y="3263900"/>
          <p14:tracePt t="3871" x="8642350" y="3282950"/>
          <p14:tracePt t="3888" x="8597900" y="3321050"/>
          <p14:tracePt t="3904" x="8553450" y="3359150"/>
          <p14:tracePt t="3921" x="8521700" y="3397250"/>
          <p14:tracePt t="3938" x="8489950" y="3441700"/>
          <p14:tracePt t="3954" x="8477250" y="3473450"/>
          <p14:tracePt t="3971" x="8464550" y="3505200"/>
          <p14:tracePt t="3988" x="8458200" y="3524250"/>
          <p14:tracePt t="4004" x="8451850" y="3556000"/>
          <p14:tracePt t="4021" x="8451850" y="3581400"/>
          <p14:tracePt t="4038" x="8451850" y="3594100"/>
          <p14:tracePt t="4054" x="8451850" y="3600450"/>
          <p14:tracePt t="4078" x="8451850" y="3606800"/>
          <p14:tracePt t="4205" x="8458200" y="3606800"/>
          <p14:tracePt t="4213" x="8464550" y="3606800"/>
          <p14:tracePt t="4221" x="8483600" y="3600450"/>
          <p14:tracePt t="4238" x="8521700" y="3581400"/>
          <p14:tracePt t="4255" x="8547100" y="3568700"/>
          <p14:tracePt t="4271" x="8597900" y="3543300"/>
          <p14:tracePt t="4288" x="8648700" y="3511550"/>
          <p14:tracePt t="4305" x="8680450" y="3492500"/>
          <p14:tracePt t="4321" x="8705850" y="3473450"/>
          <p14:tracePt t="4338" x="8718550" y="3460750"/>
          <p14:tracePt t="4357" x="8718550" y="3454400"/>
          <p14:tracePt t="464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96" y="179883"/>
            <a:ext cx="10388527" cy="62764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2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957">
        <p:fade/>
      </p:transition>
    </mc:Choice>
    <mc:Fallback xmlns="">
      <p:transition spd="med" advTm="15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4" x="8953500" y="2889250"/>
          <p14:tracePt t="1591" x="8959850" y="2889250"/>
          <p14:tracePt t="1599" x="8959850" y="2882900"/>
          <p14:tracePt t="1608" x="8978900" y="2870200"/>
          <p14:tracePt t="1618" x="8991600" y="2851150"/>
          <p14:tracePt t="1635" x="9029700" y="2794000"/>
          <p14:tracePt t="1651" x="9061450" y="2743200"/>
          <p14:tracePt t="1668" x="9099550" y="2686050"/>
          <p14:tracePt t="1685" x="9144000" y="2622550"/>
          <p14:tracePt t="1701" x="9163050" y="2578100"/>
          <p14:tracePt t="1718" x="9188450" y="2533650"/>
          <p14:tracePt t="1735" x="9207500" y="2501900"/>
          <p14:tracePt t="1751" x="9232900" y="2451100"/>
          <p14:tracePt t="1768" x="9245600" y="2425700"/>
          <p14:tracePt t="1785" x="9264650" y="2393950"/>
          <p14:tracePt t="1801" x="9277350" y="2374900"/>
          <p14:tracePt t="1818" x="9290050" y="2349500"/>
          <p14:tracePt t="1835" x="9302750" y="2330450"/>
          <p14:tracePt t="1852" x="9321800" y="2305050"/>
          <p14:tracePt t="1868" x="9328150" y="2286000"/>
          <p14:tracePt t="1885" x="9334500" y="2260600"/>
          <p14:tracePt t="1902" x="9353550" y="2228850"/>
          <p14:tracePt t="1918" x="9366250" y="2203450"/>
          <p14:tracePt t="1935" x="9378950" y="2171700"/>
          <p14:tracePt t="1952" x="9385300" y="2152650"/>
          <p14:tracePt t="1968" x="9404350" y="2127250"/>
          <p14:tracePt t="1985" x="9417050" y="2108200"/>
          <p14:tracePt t="2002" x="9442450" y="2070100"/>
          <p14:tracePt t="2018" x="9467850" y="2038350"/>
          <p14:tracePt t="2035" x="9486900" y="2006600"/>
          <p14:tracePt t="2052" x="9518650" y="1962150"/>
          <p14:tracePt t="2068" x="9550400" y="1930400"/>
          <p14:tracePt t="2085" x="9575800" y="1905000"/>
          <p14:tracePt t="2102" x="9601200" y="1873250"/>
          <p14:tracePt t="2119" x="9626600" y="1847850"/>
          <p14:tracePt t="2135" x="9664700" y="1790700"/>
          <p14:tracePt t="2152" x="9709150" y="1746250"/>
          <p14:tracePt t="2169" x="9759950" y="1689100"/>
          <p14:tracePt t="2185" x="9804400" y="1644650"/>
          <p14:tracePt t="2202" x="9842500" y="1612900"/>
          <p14:tracePt t="2219" x="9874250" y="1587500"/>
          <p14:tracePt t="2235" x="9893300" y="1568450"/>
          <p14:tracePt t="2252" x="9918700" y="1543050"/>
          <p14:tracePt t="2269" x="9937750" y="1530350"/>
          <p14:tracePt t="2285" x="9956800" y="1511300"/>
          <p14:tracePt t="2302" x="9969500" y="1498600"/>
          <p14:tracePt t="2319" x="9975850" y="1492250"/>
          <p14:tracePt t="2335" x="9982200" y="1479550"/>
          <p14:tracePt t="2455" x="9975850" y="1473200"/>
          <p14:tracePt t="2463" x="9918700" y="1473200"/>
          <p14:tracePt t="2473" x="9867900" y="1492250"/>
          <p14:tracePt t="2486" x="9823450" y="1511300"/>
          <p14:tracePt t="2502" x="9747250" y="1524000"/>
          <p14:tracePt t="2519" x="9683750" y="1549400"/>
          <p14:tracePt t="2536" x="9632950" y="1568450"/>
          <p14:tracePt t="2552" x="9613900" y="1581150"/>
          <p14:tracePt t="2569" x="9582150" y="1593850"/>
          <p14:tracePt t="2586" x="9556750" y="1600200"/>
          <p14:tracePt t="2602" x="9525000" y="1619250"/>
          <p14:tracePt t="2619" x="9499600" y="1638300"/>
          <p14:tracePt t="2636" x="9442450" y="1676400"/>
          <p14:tracePt t="2652" x="9398000" y="1701800"/>
          <p14:tracePt t="2669" x="9334500" y="1758950"/>
          <p14:tracePt t="2686" x="9277350" y="1816100"/>
          <p14:tracePt t="2702" x="9220200" y="1860550"/>
          <p14:tracePt t="2719" x="9188450" y="1905000"/>
          <p14:tracePt t="2720" x="9175750" y="1917700"/>
          <p14:tracePt t="2736" x="9156700" y="1943100"/>
          <p14:tracePt t="2753" x="9137650" y="1968500"/>
          <p14:tracePt t="2769" x="9118600" y="1987550"/>
          <p14:tracePt t="2786" x="9105900" y="2006600"/>
          <p14:tracePt t="2803" x="9067800" y="2051050"/>
          <p14:tracePt t="2819" x="8997950" y="2127250"/>
          <p14:tracePt t="2836" x="8928100" y="2209800"/>
          <p14:tracePt t="2853" x="8820150" y="2336800"/>
          <p14:tracePt t="2869" x="8737600" y="2444750"/>
          <p14:tracePt t="2886" x="8680450" y="2527300"/>
          <p14:tracePt t="2903" x="8636000" y="2597150"/>
          <p14:tracePt t="2920" x="8604250" y="2673350"/>
          <p14:tracePt t="2936" x="8597900" y="2698750"/>
          <p14:tracePt t="2953" x="8591550" y="2736850"/>
          <p14:tracePt t="2969" x="8591550" y="2762250"/>
          <p14:tracePt t="2986" x="8585200" y="2794000"/>
          <p14:tracePt t="3003" x="8585200" y="2832100"/>
          <p14:tracePt t="3019" x="8585200" y="2857500"/>
          <p14:tracePt t="3036" x="8585200" y="2870200"/>
          <p14:tracePt t="3053" x="8585200" y="2876550"/>
          <p14:tracePt t="3070" x="8585200" y="2882900"/>
          <p14:tracePt t="3087" x="8585200" y="2889250"/>
          <p14:tracePt t="3136" x="8591550" y="2889250"/>
          <p14:tracePt t="3144" x="8604250" y="2889250"/>
          <p14:tracePt t="3153" x="8629650" y="2889250"/>
          <p14:tracePt t="3170" x="8693150" y="2889250"/>
          <p14:tracePt t="3187" x="8788400" y="2863850"/>
          <p14:tracePt t="3203" x="8877300" y="2819400"/>
          <p14:tracePt t="3220" x="9004300" y="2762250"/>
          <p14:tracePt t="3236" x="9118600" y="2686050"/>
          <p14:tracePt t="3253" x="9213850" y="2609850"/>
          <p14:tracePt t="3270" x="9302750" y="2527300"/>
          <p14:tracePt t="3286" x="9372600" y="2463800"/>
          <p14:tracePt t="3303" x="9461500" y="2368550"/>
          <p14:tracePt t="3304" x="9493250" y="2349500"/>
          <p14:tracePt t="3320" x="9575800" y="2273300"/>
          <p14:tracePt t="3336" x="9664700" y="2203450"/>
          <p14:tracePt t="3353" x="9709150" y="2146300"/>
          <p14:tracePt t="3370" x="9766300" y="2076450"/>
          <p14:tracePt t="3387" x="9810750" y="2019300"/>
          <p14:tracePt t="3403" x="9848850" y="1943100"/>
          <p14:tracePt t="3420" x="9893300" y="1866900"/>
          <p14:tracePt t="3437" x="9931400" y="1797050"/>
          <p14:tracePt t="3453" x="9982200" y="1746250"/>
          <p14:tracePt t="3470" x="10020300" y="1695450"/>
          <p14:tracePt t="3487" x="10058400" y="1657350"/>
          <p14:tracePt t="3503" x="10083800" y="1625600"/>
          <p14:tracePt t="3520" x="10115550" y="1600200"/>
          <p14:tracePt t="3537" x="10153650" y="1562100"/>
          <p14:tracePt t="3553" x="10179050" y="1543050"/>
          <p14:tracePt t="3570" x="10223500" y="1511300"/>
          <p14:tracePt t="3587" x="10255250" y="1492250"/>
          <p14:tracePt t="3603" x="10312400" y="1466850"/>
          <p14:tracePt t="3620" x="10375900" y="1435100"/>
          <p14:tracePt t="3637" x="10433050" y="1403350"/>
          <p14:tracePt t="3653" x="10515600" y="1365250"/>
          <p14:tracePt t="3670" x="10598150" y="1327150"/>
          <p14:tracePt t="3687" x="10642600" y="1308100"/>
          <p14:tracePt t="3704" x="10687050" y="1282700"/>
          <p14:tracePt t="3720" x="10699750" y="1276350"/>
          <p14:tracePt t="3840" x="10699750" y="1282700"/>
          <p14:tracePt t="3848" x="10668000" y="1320800"/>
          <p14:tracePt t="3857" x="10636250" y="1352550"/>
          <p14:tracePt t="3870" x="10591800" y="1397000"/>
          <p14:tracePt t="3887" x="10452100" y="1524000"/>
          <p14:tracePt t="3904" x="10210800" y="1727200"/>
          <p14:tracePt t="3920" x="10039350" y="1879600"/>
          <p14:tracePt t="3937" x="9842500" y="2038350"/>
          <p14:tracePt t="3954" x="9690100" y="2152650"/>
          <p14:tracePt t="3971" x="9537700" y="2266950"/>
          <p14:tracePt t="3987" x="9423400" y="2343150"/>
          <p14:tracePt t="4004" x="9340850" y="2400300"/>
          <p14:tracePt t="4021" x="9277350" y="2438400"/>
          <p14:tracePt t="4037" x="9207500" y="2476500"/>
          <p14:tracePt t="4054" x="9124950" y="2514600"/>
          <p14:tracePt t="4071" x="9010650" y="2546350"/>
          <p14:tracePt t="4087" x="8883650" y="2578100"/>
          <p14:tracePt t="4088" x="8801100" y="2597150"/>
          <p14:tracePt t="4104" x="8737600" y="2609850"/>
          <p14:tracePt t="4121" x="8483600" y="2641600"/>
          <p14:tracePt t="4137" x="8350250" y="2647950"/>
          <p14:tracePt t="4154" x="8229600" y="2647950"/>
          <p14:tracePt t="4171" x="8096250" y="2641600"/>
          <p14:tracePt t="4187" x="7950200" y="2628900"/>
          <p14:tracePt t="4204" x="7797800" y="2609850"/>
          <p14:tracePt t="4221" x="7600950" y="2584450"/>
          <p14:tracePt t="4238" x="7429500" y="2565400"/>
          <p14:tracePt t="4254" x="7175500" y="2559050"/>
          <p14:tracePt t="4271" x="6838950" y="2546350"/>
          <p14:tracePt t="4288" x="6635750" y="2514600"/>
          <p14:tracePt t="4288" x="6527800" y="2495550"/>
          <p14:tracePt t="4304" x="6305550" y="2463800"/>
          <p14:tracePt t="4321" x="6045200" y="2432050"/>
          <p14:tracePt t="4338" x="5861050" y="2406650"/>
          <p14:tracePt t="4354" x="5708650" y="2381250"/>
          <p14:tracePt t="4371" x="5581650" y="2362200"/>
          <p14:tracePt t="4388" x="5486400" y="2349500"/>
          <p14:tracePt t="4404" x="5416550" y="2343150"/>
          <p14:tracePt t="4421" x="5353050" y="2330450"/>
          <p14:tracePt t="4438" x="5270500" y="2317750"/>
          <p14:tracePt t="4454" x="5143500" y="2305050"/>
          <p14:tracePt t="4471" x="4984750" y="2286000"/>
          <p14:tracePt t="4488" x="4813300" y="2254250"/>
          <p14:tracePt t="4504" x="4641850" y="2247900"/>
          <p14:tracePt t="4521" x="4413250" y="2235200"/>
          <p14:tracePt t="4538" x="4248150" y="2228850"/>
          <p14:tracePt t="4555" x="4089400" y="2222500"/>
          <p14:tracePt t="4571" x="3943350" y="2222500"/>
          <p14:tracePt t="4588" x="3797300" y="2222500"/>
          <p14:tracePt t="4605" x="3683000" y="2222500"/>
          <p14:tracePt t="4621" x="3536950" y="2235200"/>
          <p14:tracePt t="4638" x="3371850" y="2254250"/>
          <p14:tracePt t="4655" x="3219450" y="2279650"/>
          <p14:tracePt t="4671" x="3073400" y="2298700"/>
          <p14:tracePt t="4688" x="2870200" y="2330450"/>
          <p14:tracePt t="4705" x="2749550" y="2343150"/>
          <p14:tracePt t="4721" x="2628900" y="2349500"/>
          <p14:tracePt t="4738" x="2501900" y="2355850"/>
          <p14:tracePt t="4755" x="2413000" y="2355850"/>
          <p14:tracePt t="4771" x="2286000" y="2355850"/>
          <p14:tracePt t="4789" x="2146300" y="2355850"/>
          <p14:tracePt t="4805" x="2012950" y="2349500"/>
          <p14:tracePt t="4822" x="1885950" y="2349500"/>
          <p14:tracePt t="4838" x="1771650" y="2349500"/>
          <p14:tracePt t="4855" x="1644650" y="2362200"/>
          <p14:tracePt t="4872" x="1511300" y="2387600"/>
          <p14:tracePt t="4889" x="1289050" y="2425700"/>
          <p14:tracePt t="4905" x="1231900" y="2432050"/>
          <p14:tracePt t="4922" x="1073150" y="2482850"/>
          <p14:tracePt t="4938" x="1003300" y="2514600"/>
          <p14:tracePt t="4955" x="933450" y="2540000"/>
          <p14:tracePt t="4972" x="908050" y="2559050"/>
          <p14:tracePt t="4989" x="863600" y="2584450"/>
          <p14:tracePt t="5005" x="844550" y="2597150"/>
          <p14:tracePt t="5022" x="825500" y="2616200"/>
          <p14:tracePt t="5038" x="812800" y="2628900"/>
          <p14:tracePt t="5055" x="800100" y="2635250"/>
          <p14:tracePt t="5072" x="787400" y="2660650"/>
          <p14:tracePt t="5088" x="768350" y="2692400"/>
          <p14:tracePt t="5105" x="762000" y="2717800"/>
          <p14:tracePt t="5122" x="749300" y="2755900"/>
          <p14:tracePt t="5138" x="736600" y="2794000"/>
          <p14:tracePt t="5155" x="717550" y="2851150"/>
          <p14:tracePt t="5172" x="711200" y="2876550"/>
          <p14:tracePt t="5188" x="685800" y="2940050"/>
          <p14:tracePt t="5205" x="673100" y="2990850"/>
          <p14:tracePt t="5222" x="666750" y="3028950"/>
          <p14:tracePt t="5239" x="666750" y="3067050"/>
          <p14:tracePt t="5255" x="666750" y="3092450"/>
          <p14:tracePt t="5346" x="673100" y="3079750"/>
          <p14:tracePt t="5354" x="704850" y="3041650"/>
          <p14:tracePt t="5362" x="717550" y="3016250"/>
          <p14:tracePt t="5372" x="736600" y="2978150"/>
          <p14:tracePt t="5389" x="768350" y="2870200"/>
          <p14:tracePt t="5405" x="806450" y="2749550"/>
          <p14:tracePt t="5422" x="825500" y="2654300"/>
          <p14:tracePt t="5439" x="850900" y="2533650"/>
          <p14:tracePt t="5455" x="863600" y="2406650"/>
          <p14:tracePt t="5472" x="876300" y="2317750"/>
          <p14:tracePt t="5489" x="895350" y="2228850"/>
          <p14:tracePt t="5506" x="901700" y="2209800"/>
          <p14:tracePt t="5522" x="901700" y="2203450"/>
          <p14:tracePt t="5539" x="901700" y="2197100"/>
          <p14:tracePt t="5556" x="908050" y="2184400"/>
          <p14:tracePt t="5572" x="908050" y="2178050"/>
          <p14:tracePt t="5589" x="908050" y="2171700"/>
          <p14:tracePt t="5606" x="908050" y="2165350"/>
          <p14:tracePt t="5622" x="914400" y="2159000"/>
          <p14:tracePt t="5818" x="920750" y="2159000"/>
          <p14:tracePt t="5826" x="933450" y="2184400"/>
          <p14:tracePt t="5833" x="958850" y="2216150"/>
          <p14:tracePt t="5842" x="971550" y="2241550"/>
          <p14:tracePt t="5856" x="996950" y="2286000"/>
          <p14:tracePt t="5873" x="1041400" y="2387600"/>
          <p14:tracePt t="5889" x="1085850" y="2546350"/>
          <p14:tracePt t="5906" x="1111250" y="2660650"/>
          <p14:tracePt t="5923" x="1117600" y="2755900"/>
          <p14:tracePt t="5939" x="1117600" y="2813050"/>
          <p14:tracePt t="5956" x="1117600" y="2857500"/>
          <p14:tracePt t="5973" x="1117600" y="2895600"/>
          <p14:tracePt t="5989" x="1117600" y="2927350"/>
          <p14:tracePt t="6006" x="1117600" y="2946400"/>
          <p14:tracePt t="6023" x="1111250" y="2978150"/>
          <p14:tracePt t="6039" x="1104900" y="3009900"/>
          <p14:tracePt t="6056" x="1092200" y="3048000"/>
          <p14:tracePt t="6057" x="1092200" y="3060700"/>
          <p14:tracePt t="6073" x="1085850" y="3086100"/>
          <p14:tracePt t="6090" x="1073150" y="3111500"/>
          <p14:tracePt t="6106" x="1073150" y="3130550"/>
          <p14:tracePt t="6123" x="1066800" y="3143250"/>
          <p14:tracePt t="6140" x="1066800" y="3155950"/>
          <p14:tracePt t="6202" x="1073150" y="3155950"/>
          <p14:tracePt t="6210" x="1098550" y="3149600"/>
          <p14:tracePt t="6218" x="1162050" y="3124200"/>
          <p14:tracePt t="6226" x="1244600" y="3073400"/>
          <p14:tracePt t="6240" x="1339850" y="3035300"/>
          <p14:tracePt t="6256" x="1562100" y="2927350"/>
          <p14:tracePt t="6273" x="1758950" y="2825750"/>
          <p14:tracePt t="6290" x="2000250" y="2673350"/>
          <p14:tracePt t="6306" x="2101850" y="2597150"/>
          <p14:tracePt t="6323" x="2165350" y="2552700"/>
          <p14:tracePt t="6340" x="2273300" y="2432050"/>
          <p14:tracePt t="6357" x="2324100" y="2381250"/>
          <p14:tracePt t="6373" x="2368550" y="2317750"/>
          <p14:tracePt t="6390" x="2406650" y="2260600"/>
          <p14:tracePt t="6407" x="2438400" y="2216150"/>
          <p14:tracePt t="6423" x="2457450" y="2190750"/>
          <p14:tracePt t="6440" x="2476500" y="2178050"/>
          <p14:tracePt t="6457" x="2482850" y="2165350"/>
          <p14:tracePt t="6473" x="2501900" y="2152650"/>
          <p14:tracePt t="6490" x="2520950" y="2139950"/>
          <p14:tracePt t="6507" x="2546350" y="2133600"/>
          <p14:tracePt t="6523" x="2578100" y="2120900"/>
          <p14:tracePt t="6540" x="2609850" y="2108200"/>
          <p14:tracePt t="6557" x="2628900" y="2095500"/>
          <p14:tracePt t="6573" x="2660650" y="2082800"/>
          <p14:tracePt t="6590" x="2686050" y="2070100"/>
          <p14:tracePt t="6607" x="2717800" y="2044700"/>
          <p14:tracePt t="6623" x="2774950" y="2012950"/>
          <p14:tracePt t="6640" x="2813050" y="1987550"/>
          <p14:tracePt t="6641" x="2832100" y="1968500"/>
          <p14:tracePt t="6657" x="2844800" y="1962150"/>
          <p14:tracePt t="6673" x="2876550" y="1930400"/>
          <p14:tracePt t="6674" x="2901950" y="1917700"/>
          <p14:tracePt t="6690" x="2933700" y="1885950"/>
          <p14:tracePt t="6707" x="2952750" y="1866900"/>
          <p14:tracePt t="6724" x="2959100" y="1860550"/>
          <p14:tracePt t="6809" x="2959100" y="1873250"/>
          <p14:tracePt t="6817" x="2959100" y="1885950"/>
          <p14:tracePt t="6827" x="2965450" y="1905000"/>
          <p14:tracePt t="6840" x="2978150" y="1924050"/>
          <p14:tracePt t="6857" x="3003550" y="1943100"/>
          <p14:tracePt t="6874" x="3016250" y="1949450"/>
          <p14:tracePt t="6890" x="3067050" y="1943100"/>
          <p14:tracePt t="6907" x="3111500" y="1905000"/>
          <p14:tracePt t="6924" x="3143250" y="1873250"/>
          <p14:tracePt t="6940" x="3168650" y="1854200"/>
          <p14:tracePt t="6957" x="3194050" y="1828800"/>
          <p14:tracePt t="6974" x="3213100" y="1809750"/>
          <p14:tracePt t="6990" x="3219450" y="1803400"/>
          <p14:tracePt t="7007" x="3225800" y="1797050"/>
          <p14:tracePt t="7024" x="3232150" y="1790700"/>
          <p14:tracePt t="7041" x="3251200" y="1778000"/>
          <p14:tracePt t="7057" x="3270250" y="1765300"/>
          <p14:tracePt t="7074" x="3302000" y="1733550"/>
          <p14:tracePt t="7091" x="3333750" y="1708150"/>
          <p14:tracePt t="7107" x="3359150" y="1676400"/>
          <p14:tracePt t="7124" x="3384550" y="1631950"/>
          <p14:tracePt t="7141" x="3397250" y="1606550"/>
          <p14:tracePt t="7157" x="3416300" y="1574800"/>
          <p14:tracePt t="7174" x="3429000" y="1530350"/>
          <p14:tracePt t="7191" x="3435350" y="1504950"/>
          <p14:tracePt t="7207" x="3448050" y="1473200"/>
          <p14:tracePt t="7224" x="3448050" y="1460500"/>
          <p14:tracePt t="7241" x="3454400" y="1454150"/>
          <p14:tracePt t="7242" x="3460750" y="1441450"/>
          <p14:tracePt t="7257" x="3467100" y="1441450"/>
          <p14:tracePt t="7274" x="3473450" y="1435100"/>
          <p14:tracePt t="7291" x="3486150" y="1435100"/>
          <p14:tracePt t="7307" x="3498850" y="1435100"/>
          <p14:tracePt t="7324" x="3505200" y="1435100"/>
          <p14:tracePt t="7341" x="3517900" y="1435100"/>
          <p14:tracePt t="7358" x="3530600" y="1428750"/>
          <p14:tracePt t="7374" x="3556000" y="1428750"/>
          <p14:tracePt t="7391" x="3594100" y="1428750"/>
          <p14:tracePt t="7408" x="3676650" y="1422400"/>
          <p14:tracePt t="7424" x="3822700" y="1447800"/>
          <p14:tracePt t="7441" x="3949700" y="1485900"/>
          <p14:tracePt t="7458" x="4083050" y="1530350"/>
          <p14:tracePt t="7459" x="4159250" y="1562100"/>
          <p14:tracePt t="7474" x="4330700" y="1631950"/>
          <p14:tracePt t="7491" x="4584700" y="1752600"/>
          <p14:tracePt t="7508" x="4953000" y="1892300"/>
          <p14:tracePt t="7524" x="5340350" y="2032000"/>
          <p14:tracePt t="7541" x="5753100" y="2165350"/>
          <p14:tracePt t="7558" x="6229350" y="2336800"/>
          <p14:tracePt t="7574" x="6616700" y="2476500"/>
          <p14:tracePt t="7591" x="6953250" y="2609850"/>
          <p14:tracePt t="7608" x="7226300" y="2717800"/>
          <p14:tracePt t="7625" x="7353300" y="2806700"/>
          <p14:tracePt t="7641" x="7448550" y="2876550"/>
          <p14:tracePt t="7658" x="7550150" y="2978150"/>
          <p14:tracePt t="7675" x="7639050" y="3054350"/>
          <p14:tracePt t="7691" x="7797800" y="3181350"/>
          <p14:tracePt t="7708" x="7937500" y="3270250"/>
          <p14:tracePt t="7725" x="8064500" y="3340100"/>
          <p14:tracePt t="7741" x="8172450" y="3384550"/>
          <p14:tracePt t="7758" x="8255000" y="3409950"/>
          <p14:tracePt t="7775" x="8312150" y="3429000"/>
          <p14:tracePt t="7791" x="8356600" y="3435350"/>
          <p14:tracePt t="7808" x="8388350" y="3441700"/>
          <p14:tracePt t="7890" x="8382000" y="3441700"/>
          <p14:tracePt t="7897" x="8375650" y="3441700"/>
          <p14:tracePt t="7908" x="8362950" y="3441700"/>
          <p14:tracePt t="7925" x="8324850" y="3486150"/>
          <p14:tracePt t="7941" x="8274050" y="3536950"/>
          <p14:tracePt t="7958" x="8223250" y="3581400"/>
          <p14:tracePt t="7975" x="8147050" y="3638550"/>
          <p14:tracePt t="7992" x="8089900" y="3689350"/>
          <p14:tracePt t="8008" x="8058150" y="3714750"/>
          <p14:tracePt t="8009" x="8045450" y="3727450"/>
          <p14:tracePt t="8025" x="8039100" y="3733800"/>
          <p14:tracePt t="8042" x="8026400" y="3752850"/>
          <p14:tracePt t="8058" x="8026400" y="3759200"/>
          <p14:tracePt t="8075" x="8032750" y="3771900"/>
          <p14:tracePt t="8092" x="8108950" y="3803650"/>
          <p14:tracePt t="8108" x="8274050" y="3822700"/>
          <p14:tracePt t="8125" x="8572500" y="3816350"/>
          <p14:tracePt t="8142" x="8870950" y="3771900"/>
          <p14:tracePt t="8158" x="9080500" y="3733800"/>
          <p14:tracePt t="8175" x="9188450" y="3714750"/>
          <p14:tracePt t="8192" x="9264650" y="3695700"/>
          <p14:tracePt t="8209" x="9302750" y="3689350"/>
          <p14:tracePt t="8225" x="9347200" y="3689350"/>
          <p14:tracePt t="8226" x="9372600" y="3689350"/>
          <p14:tracePt t="8242" x="9429750" y="3689350"/>
          <p14:tracePt t="8259" x="9493250" y="3695700"/>
          <p14:tracePt t="8275" x="9531350" y="3695700"/>
          <p14:tracePt t="8292" x="9556750" y="3695700"/>
          <p14:tracePt t="8309" x="9582150" y="3695700"/>
          <p14:tracePt t="8325" x="9607550" y="3702050"/>
          <p14:tracePt t="8342" x="9652000" y="3708400"/>
          <p14:tracePt t="8359" x="9683750" y="3708400"/>
          <p14:tracePt t="8375" x="9728200" y="3721100"/>
          <p14:tracePt t="8392" x="9798050" y="3740150"/>
          <p14:tracePt t="8409" x="9874250" y="3765550"/>
          <p14:tracePt t="8425" x="9963150" y="3778250"/>
          <p14:tracePt t="8426" x="10013950" y="3790950"/>
          <p14:tracePt t="8442" x="10077450" y="3803650"/>
          <p14:tracePt t="8459" x="10115550" y="3810000"/>
          <p14:tracePt t="8476" x="10128250" y="3810000"/>
          <p14:tracePt t="8492" x="10134600" y="3810000"/>
          <p14:tracePt t="8763" x="10128250" y="3816350"/>
          <p14:tracePt t="8771" x="10102850" y="3829050"/>
          <p14:tracePt t="8779" x="10090150" y="3829050"/>
          <p14:tracePt t="8796" x="10083800" y="3829050"/>
          <p14:tracePt t="8809" x="10077450" y="3835400"/>
          <p14:tracePt t="8826" x="10071100" y="3835400"/>
          <p14:tracePt t="8843" x="10058400" y="3835400"/>
          <p14:tracePt t="8859" x="10039350" y="3835400"/>
          <p14:tracePt t="8876" x="10033000" y="3835400"/>
          <p14:tracePt t="8893" x="10026650" y="3835400"/>
          <p14:tracePt t="8909" x="10020300" y="3835400"/>
          <p14:tracePt t="8995" x="10020300" y="3822700"/>
          <p14:tracePt t="9003" x="10020300" y="3810000"/>
          <p14:tracePt t="9013" x="10020300" y="3797300"/>
          <p14:tracePt t="9026" x="10020300" y="3784600"/>
          <p14:tracePt t="9043" x="10020300" y="3740150"/>
          <p14:tracePt t="9059" x="10020300" y="3676650"/>
          <p14:tracePt t="9076" x="10026650" y="3606800"/>
          <p14:tracePt t="9093" x="10045700" y="3511550"/>
          <p14:tracePt t="9109" x="10058400" y="3384550"/>
          <p14:tracePt t="9126" x="10064750" y="3289300"/>
          <p14:tracePt t="9143" x="10071100" y="3181350"/>
          <p14:tracePt t="9160" x="10071100" y="3067050"/>
          <p14:tracePt t="9176" x="10071100" y="2933700"/>
          <p14:tracePt t="9193" x="10071100" y="2800350"/>
          <p14:tracePt t="9210" x="10077450" y="2660650"/>
          <p14:tracePt t="9226" x="10077450" y="2552700"/>
          <p14:tracePt t="9227" x="10077450" y="2495550"/>
          <p14:tracePt t="9243" x="10083800" y="2406650"/>
          <p14:tracePt t="9260" x="10096500" y="2317750"/>
          <p14:tracePt t="9276" x="10109200" y="2241550"/>
          <p14:tracePt t="9293" x="10115550" y="2152650"/>
          <p14:tracePt t="9310" x="10128250" y="2057400"/>
          <p14:tracePt t="9326" x="10134600" y="1987550"/>
          <p14:tracePt t="9343" x="10134600" y="1917700"/>
          <p14:tracePt t="9360" x="10140950" y="1828800"/>
          <p14:tracePt t="9376" x="10140950" y="1746250"/>
          <p14:tracePt t="9393" x="10140950" y="1663700"/>
          <p14:tracePt t="9410" x="10140950" y="1568450"/>
          <p14:tracePt t="9411" x="10140950" y="1536700"/>
          <p14:tracePt t="9426" x="10140950" y="1498600"/>
          <p14:tracePt t="9443" x="10147300" y="1403350"/>
          <p14:tracePt t="9460" x="10147300" y="1365250"/>
          <p14:tracePt t="9477" x="10153650" y="1327150"/>
          <p14:tracePt t="9493" x="10153650" y="1289050"/>
          <p14:tracePt t="9510" x="10153650" y="1263650"/>
          <p14:tracePt t="9527" x="10153650" y="1225550"/>
          <p14:tracePt t="9543" x="10153650" y="1193800"/>
          <p14:tracePt t="9560" x="10153650" y="1174750"/>
          <p14:tracePt t="9577" x="10153650" y="1155700"/>
          <p14:tracePt t="9593" x="10153650" y="1143000"/>
          <p14:tracePt t="9610" x="10153650" y="1136650"/>
          <p14:tracePt t="9627" x="10153650" y="1130300"/>
          <p14:tracePt t="9643" x="10153650" y="1123950"/>
          <p14:tracePt t="9963" x="10147300" y="1123950"/>
          <p14:tracePt t="9971" x="10121900" y="1123950"/>
          <p14:tracePt t="9980" x="10096500" y="1123950"/>
          <p14:tracePt t="9994" x="10077450" y="1123950"/>
          <p14:tracePt t="10010" x="10026650" y="1130300"/>
          <p14:tracePt t="10012" x="10007600" y="1130300"/>
          <p14:tracePt t="10027" x="9975850" y="1130300"/>
          <p14:tracePt t="10044" x="9963150" y="1130300"/>
          <p14:tracePt t="10060" x="9956800" y="1130300"/>
          <p14:tracePt t="11684" x="9956800" y="1136650"/>
          <p14:tracePt t="14909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2046" y="557213"/>
            <a:ext cx="40807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Thank You!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68">
        <p:fade/>
      </p:transition>
    </mc:Choice>
    <mc:Fallback xmlns="">
      <p:transition spd="med" advTm="5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2075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20" y="-49146"/>
            <a:ext cx="4167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Atmospheric Gases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0754" y="899695"/>
            <a:ext cx="2381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Nitrogen (78%)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6" y="3641587"/>
            <a:ext cx="720240" cy="54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20" y="4115615"/>
            <a:ext cx="720240" cy="546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51" y="4658163"/>
            <a:ext cx="720240" cy="546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37" y="3348303"/>
            <a:ext cx="720240" cy="546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96" y="4250445"/>
            <a:ext cx="720240" cy="546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69" y="3831670"/>
            <a:ext cx="720240" cy="546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8" y="4866351"/>
            <a:ext cx="720240" cy="54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53" y="4340744"/>
            <a:ext cx="720240" cy="54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70" y="5550243"/>
            <a:ext cx="720240" cy="5463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71" y="6073860"/>
            <a:ext cx="720240" cy="546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71" y="4983540"/>
            <a:ext cx="720240" cy="5463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1" y="5402560"/>
            <a:ext cx="720240" cy="5463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58" y="4962300"/>
            <a:ext cx="720240" cy="5463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5695436"/>
            <a:ext cx="720240" cy="5463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23" y="5326361"/>
            <a:ext cx="720240" cy="5463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5" y="5995341"/>
            <a:ext cx="720240" cy="5463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6152636"/>
            <a:ext cx="720240" cy="5463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78" y="6149826"/>
            <a:ext cx="720240" cy="5463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56" y="2790848"/>
            <a:ext cx="720240" cy="5463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62" y="5625258"/>
            <a:ext cx="720240" cy="5463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41" y="3310926"/>
            <a:ext cx="720240" cy="5463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91" y="3348303"/>
            <a:ext cx="720240" cy="5463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1" y="3095198"/>
            <a:ext cx="720240" cy="5463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39" y="4978109"/>
            <a:ext cx="720240" cy="5463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80" y="3658756"/>
            <a:ext cx="720240" cy="5463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56" y="3515672"/>
            <a:ext cx="720240" cy="5463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86" y="4073855"/>
            <a:ext cx="720240" cy="5463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47" y="4354416"/>
            <a:ext cx="720240" cy="5463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76" y="5881986"/>
            <a:ext cx="720240" cy="5463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56" y="4314848"/>
            <a:ext cx="720240" cy="5463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52" y="3920949"/>
            <a:ext cx="720240" cy="5463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61" y="5253073"/>
            <a:ext cx="720240" cy="5463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01" y="3015129"/>
            <a:ext cx="720240" cy="5463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71" y="4570460"/>
            <a:ext cx="720240" cy="5463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69" y="4981941"/>
            <a:ext cx="720240" cy="54638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56" y="5229248"/>
            <a:ext cx="720240" cy="5463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60" y="5381557"/>
            <a:ext cx="720240" cy="54638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29" y="5250785"/>
            <a:ext cx="720240" cy="5463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00" y="5674811"/>
            <a:ext cx="720240" cy="5463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502" y="3052428"/>
            <a:ext cx="720240" cy="5463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82" y="5870453"/>
            <a:ext cx="720240" cy="5463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66" y="3608321"/>
            <a:ext cx="720240" cy="5463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97" y="3736853"/>
            <a:ext cx="720240" cy="5463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54" y="2855087"/>
            <a:ext cx="720240" cy="5463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62" y="4599830"/>
            <a:ext cx="720240" cy="5463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00" y="3305057"/>
            <a:ext cx="720240" cy="5463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94" y="6268536"/>
            <a:ext cx="720240" cy="5463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9" y="4272756"/>
            <a:ext cx="720240" cy="5463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47" y="4033916"/>
            <a:ext cx="720240" cy="54638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218" y="3936743"/>
            <a:ext cx="720240" cy="54638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04" y="4870461"/>
            <a:ext cx="720240" cy="5463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290" y="3443535"/>
            <a:ext cx="720240" cy="54638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810" y="5328704"/>
            <a:ext cx="720240" cy="5463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97" y="4856932"/>
            <a:ext cx="720240" cy="54638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93" y="4428196"/>
            <a:ext cx="720240" cy="54638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990" y="5646824"/>
            <a:ext cx="720240" cy="54638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19" y="5418489"/>
            <a:ext cx="720240" cy="54638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68" y="6161515"/>
            <a:ext cx="720240" cy="54638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039" y="5758647"/>
            <a:ext cx="720240" cy="54638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699" y="5009143"/>
            <a:ext cx="720240" cy="54638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73" y="2953368"/>
            <a:ext cx="720240" cy="54638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10" y="3127253"/>
            <a:ext cx="720240" cy="54638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116" y="4946953"/>
            <a:ext cx="720240" cy="5463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875" y="6046340"/>
            <a:ext cx="720240" cy="5463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454" y="3884760"/>
            <a:ext cx="720240" cy="54638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67" y="3656492"/>
            <a:ext cx="720240" cy="54638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13" y="2916704"/>
            <a:ext cx="720240" cy="54638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224" y="4019036"/>
            <a:ext cx="720240" cy="54638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16" y="6037467"/>
            <a:ext cx="720240" cy="54638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03" y="3175718"/>
            <a:ext cx="720240" cy="54638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28" y="3714236"/>
            <a:ext cx="720240" cy="54638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23" y="4664242"/>
            <a:ext cx="720240" cy="54638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03" y="4378059"/>
            <a:ext cx="720240" cy="54638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33" y="3571465"/>
            <a:ext cx="720240" cy="54638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605" y="5327425"/>
            <a:ext cx="720240" cy="54638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988" y="4393690"/>
            <a:ext cx="720240" cy="54638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436" y="5167192"/>
            <a:ext cx="720240" cy="54638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34" y="5968630"/>
            <a:ext cx="720240" cy="54638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9" y="905037"/>
            <a:ext cx="720240" cy="54638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40" y="5269881"/>
            <a:ext cx="618960" cy="487471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6274290" y="898034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Oxygen (21%)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27" y="929786"/>
            <a:ext cx="618960" cy="48747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91" y="4254476"/>
            <a:ext cx="618960" cy="48747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5" y="3508065"/>
            <a:ext cx="618960" cy="4874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86" y="5028182"/>
            <a:ext cx="618960" cy="48747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21" y="3338406"/>
            <a:ext cx="618960" cy="48747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34" y="4073855"/>
            <a:ext cx="618960" cy="48747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127" y="4573063"/>
            <a:ext cx="618960" cy="48747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1" y="4401404"/>
            <a:ext cx="618960" cy="48747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1" y="5931527"/>
            <a:ext cx="618960" cy="48747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09" y="6177214"/>
            <a:ext cx="618960" cy="48747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566" y="5809800"/>
            <a:ext cx="618960" cy="48747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56" y="3314382"/>
            <a:ext cx="618960" cy="48747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40" y="5009078"/>
            <a:ext cx="618960" cy="48747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19" y="4545574"/>
            <a:ext cx="618960" cy="48747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68" y="3579568"/>
            <a:ext cx="618960" cy="48747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88" y="3970466"/>
            <a:ext cx="618960" cy="487471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18" y="4446205"/>
            <a:ext cx="618960" cy="48747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28" y="5852896"/>
            <a:ext cx="618960" cy="48747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76" y="4094566"/>
            <a:ext cx="618960" cy="48747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652" y="5280243"/>
            <a:ext cx="618960" cy="48747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34" y="3567920"/>
            <a:ext cx="618960" cy="48747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00" y="3973526"/>
            <a:ext cx="415006" cy="40453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218" y="986380"/>
            <a:ext cx="415006" cy="404533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9276715" y="908655"/>
            <a:ext cx="1975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Argon (&lt;1%)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713040" y="282883"/>
            <a:ext cx="3104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Permanent Gases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701878" y="1456443"/>
            <a:ext cx="3292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Greenhouse Gases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10265" y="2016393"/>
            <a:ext cx="3606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Carbon Dioxide (0.04%)</a:t>
            </a: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22" y="1959120"/>
            <a:ext cx="1230721" cy="654249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4807203" y="2002865"/>
            <a:ext cx="3077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Methane (0.0002%)</a:t>
            </a: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72" y="1912198"/>
            <a:ext cx="897294" cy="844228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8631349" y="2059908"/>
            <a:ext cx="2740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O Vapor (0-3%)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38" y="1995827"/>
            <a:ext cx="676513" cy="740474"/>
          </a:xfrm>
          <a:prstGeom prst="rect">
            <a:avLst/>
          </a:prstGeom>
        </p:spPr>
      </p:pic>
      <p:pic>
        <p:nvPicPr>
          <p:cNvPr id="121" name="Audio 1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2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56">
        <p:fade/>
      </p:transition>
    </mc:Choice>
    <mc:Fallback xmlns="">
      <p:transition spd="med" advTm="23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</p:childTnLst>
        </p:cTn>
      </p:par>
    </p:tnLst>
    <p:bldLst>
      <p:bldP spid="86" grpId="0"/>
      <p:bldP spid="110" grpId="0"/>
      <p:bldP spid="112" grpId="0"/>
      <p:bldP spid="113" grpId="0"/>
      <p:bldP spid="115" grpId="0"/>
      <p:bldP spid="1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55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68">
        <p:fade/>
      </p:transition>
    </mc:Choice>
    <mc:Fallback xmlns="">
      <p:transition spd="med" advTm="9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38933" cy="4803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828" y="133445"/>
            <a:ext cx="6016171" cy="45121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077" y="6488668"/>
            <a:ext cx="4493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https://www.esrl.noaa.gov/gmd/ccgg/trends/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47">
        <p:fade/>
      </p:transition>
    </mc:Choice>
    <mc:Fallback xmlns="">
      <p:transition spd="med" advTm="26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01" x="4540250" y="2305050"/>
          <p14:tracePt t="3621" x="4540250" y="2298700"/>
          <p14:tracePt t="3637" x="4540250" y="2286000"/>
          <p14:tracePt t="3645" x="4540250" y="2260600"/>
          <p14:tracePt t="3654" x="4546600" y="2228850"/>
          <p14:tracePt t="3671" x="4552950" y="2178050"/>
          <p14:tracePt t="3688" x="4559300" y="2101850"/>
          <p14:tracePt t="3704" x="4559300" y="2032000"/>
          <p14:tracePt t="3721" x="4559300" y="1955800"/>
          <p14:tracePt t="3738" x="4559300" y="1885950"/>
          <p14:tracePt t="3754" x="4552950" y="1835150"/>
          <p14:tracePt t="3771" x="4540250" y="1797050"/>
          <p14:tracePt t="3772" x="4533900" y="1784350"/>
          <p14:tracePt t="3788" x="4508500" y="1739900"/>
          <p14:tracePt t="3804" x="4476750" y="1701800"/>
          <p14:tracePt t="3821" x="4438650" y="1651000"/>
          <p14:tracePt t="3838" x="4400550" y="1600200"/>
          <p14:tracePt t="3854" x="4362450" y="1530350"/>
          <p14:tracePt t="3871" x="4330700" y="1466850"/>
          <p14:tracePt t="3888" x="4318000" y="1377950"/>
          <p14:tracePt t="3905" x="4311650" y="1289050"/>
          <p14:tracePt t="3921" x="4311650" y="1200150"/>
          <p14:tracePt t="3938" x="4311650" y="1111250"/>
          <p14:tracePt t="3954" x="4311650" y="1035050"/>
          <p14:tracePt t="3971" x="4305300" y="996950"/>
          <p14:tracePt t="3972" x="4305300" y="965200"/>
          <p14:tracePt t="3988" x="4298950" y="927100"/>
          <p14:tracePt t="4005" x="4292600" y="889000"/>
          <p14:tracePt t="4021" x="4279900" y="838200"/>
          <p14:tracePt t="4038" x="4267200" y="806450"/>
          <p14:tracePt t="4055" x="4241800" y="774700"/>
          <p14:tracePt t="4071" x="4216400" y="730250"/>
          <p14:tracePt t="4088" x="4159250" y="685800"/>
          <p14:tracePt t="4105" x="4051300" y="635000"/>
          <p14:tracePt t="4121" x="3898900" y="584200"/>
          <p14:tracePt t="4138" x="3784600" y="533400"/>
          <p14:tracePt t="4155" x="3683000" y="501650"/>
          <p14:tracePt t="4171" x="3619500" y="476250"/>
          <p14:tracePt t="4172" x="3600450" y="463550"/>
          <p14:tracePt t="4188" x="3575050" y="450850"/>
          <p14:tracePt t="4205" x="3511550" y="419100"/>
          <p14:tracePt t="4221" x="3467100" y="406400"/>
          <p14:tracePt t="4238" x="3390900" y="387350"/>
          <p14:tracePt t="4255" x="3321050" y="381000"/>
          <p14:tracePt t="4271" x="3257550" y="381000"/>
          <p14:tracePt t="4288" x="3181350" y="393700"/>
          <p14:tracePt t="4305" x="3117850" y="412750"/>
          <p14:tracePt t="4322" x="3079750" y="419100"/>
          <p14:tracePt t="4338" x="3048000" y="431800"/>
          <p14:tracePt t="4355" x="3016250" y="444500"/>
          <p14:tracePt t="4372" x="3003550" y="444500"/>
          <p14:tracePt t="4372" x="3003550" y="450850"/>
          <p14:tracePt t="4396" x="2997200" y="450850"/>
          <p14:tracePt t="4469" x="3028950" y="450850"/>
          <p14:tracePt t="4478" x="3079750" y="450850"/>
          <p14:tracePt t="4485" x="3168650" y="450850"/>
          <p14:tracePt t="4493" x="3251200" y="450850"/>
          <p14:tracePt t="4505" x="3352800" y="450850"/>
          <p14:tracePt t="4522" x="3568700" y="450850"/>
          <p14:tracePt t="4538" x="3752850" y="450850"/>
          <p14:tracePt t="4555" x="3898900" y="450850"/>
          <p14:tracePt t="4572" x="4000500" y="431800"/>
          <p14:tracePt t="4572" x="4057650" y="419100"/>
          <p14:tracePt t="4589" x="4089400" y="412750"/>
          <p14:tracePt t="4605" x="4210050" y="381000"/>
          <p14:tracePt t="4622" x="4286250" y="368300"/>
          <p14:tracePt t="4639" x="4375150" y="349250"/>
          <p14:tracePt t="4655" x="4451350" y="336550"/>
          <p14:tracePt t="4672" x="4540250" y="323850"/>
          <p14:tracePt t="4689" x="4603750" y="317500"/>
          <p14:tracePt t="4705" x="4654550" y="317500"/>
          <p14:tracePt t="4722" x="4711700" y="317500"/>
          <p14:tracePt t="4739" x="4749800" y="317500"/>
          <p14:tracePt t="4755" x="4787900" y="317500"/>
          <p14:tracePt t="4772" x="4914900" y="355600"/>
          <p14:tracePt t="4789" x="4991100" y="381000"/>
          <p14:tracePt t="4805" x="5080000" y="393700"/>
          <p14:tracePt t="4822" x="5130800" y="406400"/>
          <p14:tracePt t="4839" x="5143500" y="406400"/>
          <p14:tracePt t="4855" x="5149850" y="406400"/>
          <p14:tracePt t="4872" x="5149850" y="412750"/>
          <p14:tracePt t="4889" x="5156200" y="412750"/>
          <p14:tracePt t="4906" x="5175250" y="412750"/>
          <p14:tracePt t="4922" x="5194300" y="419100"/>
          <p14:tracePt t="4939" x="5219700" y="419100"/>
          <p14:tracePt t="4956" x="5226050" y="419100"/>
          <p14:tracePt t="4972" x="5232400" y="419100"/>
          <p14:tracePt t="5084" x="5213350" y="431800"/>
          <p14:tracePt t="5094" x="5187950" y="438150"/>
          <p14:tracePt t="5101" x="5149850" y="457200"/>
          <p14:tracePt t="5110" x="5137150" y="463550"/>
          <p14:tracePt t="5122" x="5111750" y="488950"/>
          <p14:tracePt t="5139" x="5029200" y="527050"/>
          <p14:tracePt t="5156" x="4933950" y="571500"/>
          <p14:tracePt t="5172" x="4876800" y="603250"/>
          <p14:tracePt t="5189" x="4813300" y="641350"/>
          <p14:tracePt t="5206" x="4794250" y="654050"/>
          <p14:tracePt t="5223" x="4775200" y="660400"/>
          <p14:tracePt t="5486" x="4775200" y="666750"/>
          <p14:tracePt t="5495" x="4787900" y="666750"/>
          <p14:tracePt t="5507" x="4826000" y="660400"/>
          <p14:tracePt t="5523" x="4876800" y="654050"/>
          <p14:tracePt t="5540" x="4927600" y="641350"/>
          <p14:tracePt t="5556" x="4978400" y="635000"/>
          <p14:tracePt t="5573" x="5016500" y="628650"/>
          <p14:tracePt t="5590" x="5041900" y="628650"/>
          <p14:tracePt t="5606" x="5073650" y="628650"/>
          <p14:tracePt t="5623" x="5105400" y="628650"/>
          <p14:tracePt t="5640" x="5130800" y="628650"/>
          <p14:tracePt t="5656" x="5156200" y="628650"/>
          <p14:tracePt t="5673" x="5194300" y="641350"/>
          <p14:tracePt t="5690" x="5232400" y="647700"/>
          <p14:tracePt t="5706" x="5251450" y="647700"/>
          <p14:tracePt t="5723" x="5270500" y="647700"/>
          <p14:tracePt t="5740" x="5283200" y="647700"/>
          <p14:tracePt t="5757" x="5295900" y="647700"/>
          <p14:tracePt t="5773" x="5314950" y="647700"/>
          <p14:tracePt t="5790" x="5346700" y="654050"/>
          <p14:tracePt t="5806" x="5365750" y="660400"/>
          <p14:tracePt t="5823" x="5384800" y="660400"/>
          <p14:tracePt t="5840" x="5391150" y="660400"/>
          <p14:tracePt t="5857" x="5397500" y="660400"/>
          <p14:tracePt t="5981" x="5397500" y="666750"/>
          <p14:tracePt t="6045" x="5397500" y="679450"/>
          <p14:tracePt t="6053" x="5397500" y="704850"/>
          <p14:tracePt t="6063" x="5397500" y="717550"/>
          <p14:tracePt t="6073" x="5384800" y="742950"/>
          <p14:tracePt t="6090" x="5359400" y="787400"/>
          <p14:tracePt t="6107" x="5340350" y="819150"/>
          <p14:tracePt t="6124" x="5314950" y="838200"/>
          <p14:tracePt t="6140" x="5295900" y="850900"/>
          <p14:tracePt t="6157" x="5289550" y="863600"/>
          <p14:tracePt t="6174" x="5283200" y="869950"/>
          <p14:tracePt t="6190" x="5276850" y="876300"/>
          <p14:tracePt t="6207" x="5264150" y="889000"/>
          <p14:tracePt t="6224" x="5251450" y="895350"/>
          <p14:tracePt t="6240" x="5238750" y="908050"/>
          <p14:tracePt t="6274" x="5232400" y="914400"/>
          <p14:tracePt t="6290" x="5226050" y="920750"/>
          <p14:tracePt t="6307" x="5226050" y="927100"/>
          <p14:tracePt t="6324" x="5219700" y="933450"/>
          <p14:tracePt t="6350" x="5219700" y="939800"/>
          <p14:tracePt t="6414" x="5219700" y="952500"/>
          <p14:tracePt t="6422" x="5251450" y="971550"/>
          <p14:tracePt t="6431" x="5257800" y="977900"/>
          <p14:tracePt t="6441" x="5276850" y="984250"/>
          <p14:tracePt t="6457" x="5302250" y="996950"/>
          <p14:tracePt t="6474" x="5321300" y="1003300"/>
          <p14:tracePt t="6491" x="5346700" y="1003300"/>
          <p14:tracePt t="6507" x="5353050" y="1016000"/>
          <p14:tracePt t="6524" x="5359400" y="1016000"/>
          <p14:tracePt t="6541" x="5365750" y="1016000"/>
          <p14:tracePt t="6557" x="5372100" y="1016000"/>
          <p14:tracePt t="6677" x="5378450" y="1022350"/>
          <p14:tracePt t="6686" x="5378450" y="1035050"/>
          <p14:tracePt t="6695" x="5378450" y="1054100"/>
          <p14:tracePt t="6708" x="5378450" y="1060450"/>
          <p14:tracePt t="6724" x="5372100" y="1079500"/>
          <p14:tracePt t="6741" x="5353050" y="1117600"/>
          <p14:tracePt t="6758" x="5334000" y="1143000"/>
          <p14:tracePt t="6774" x="5295900" y="1187450"/>
          <p14:tracePt t="6792" x="5264150" y="1212850"/>
          <p14:tracePt t="6808" x="5238750" y="1244600"/>
          <p14:tracePt t="6824" x="5207000" y="1282700"/>
          <p14:tracePt t="6841" x="5168900" y="1320800"/>
          <p14:tracePt t="6858" x="5149850" y="1346200"/>
          <p14:tracePt t="6874" x="5137150" y="1358900"/>
          <p14:tracePt t="6891" x="5111750" y="1377950"/>
          <p14:tracePt t="6908" x="5099050" y="1397000"/>
          <p14:tracePt t="6924" x="5086350" y="1409700"/>
          <p14:tracePt t="6941" x="5048250" y="1441450"/>
          <p14:tracePt t="6958" x="5016500" y="1473200"/>
          <p14:tracePt t="6974" x="5003800" y="1492250"/>
          <p14:tracePt t="6991" x="4978400" y="1511300"/>
          <p14:tracePt t="7008" x="4953000" y="1524000"/>
          <p14:tracePt t="7025" x="4927600" y="1549400"/>
          <p14:tracePt t="7041" x="4883150" y="1581150"/>
          <p14:tracePt t="7058" x="4826000" y="1612900"/>
          <p14:tracePt t="7075" x="4775200" y="1663700"/>
          <p14:tracePt t="7091" x="4705350" y="1714500"/>
          <p14:tracePt t="7108" x="4635500" y="1758950"/>
          <p14:tracePt t="7125" x="4552950" y="1828800"/>
          <p14:tracePt t="7141" x="4489450" y="1885950"/>
          <p14:tracePt t="7142" x="4451350" y="1917700"/>
          <p14:tracePt t="7158" x="4387850" y="1981200"/>
          <p14:tracePt t="7175" x="4337050" y="2032000"/>
          <p14:tracePt t="7192" x="4279900" y="2089150"/>
          <p14:tracePt t="7208" x="4222750" y="2139950"/>
          <p14:tracePt t="7225" x="4178300" y="2184400"/>
          <p14:tracePt t="7241" x="4133850" y="2235200"/>
          <p14:tracePt t="7258" x="4108450" y="2254250"/>
          <p14:tracePt t="7275" x="4070350" y="2292350"/>
          <p14:tracePt t="7291" x="4051300" y="2324100"/>
          <p14:tracePt t="7308" x="4013200" y="2362200"/>
          <p14:tracePt t="7309" x="3987800" y="2381250"/>
          <p14:tracePt t="7325" x="3968750" y="2400300"/>
          <p14:tracePt t="7342" x="3924300" y="2444750"/>
          <p14:tracePt t="7358" x="3848100" y="2533650"/>
          <p14:tracePt t="7375" x="3810000" y="2584450"/>
          <p14:tracePt t="7392" x="3746500" y="2641600"/>
          <p14:tracePt t="7408" x="3689350" y="2692400"/>
          <p14:tracePt t="7425" x="3644900" y="2736850"/>
          <p14:tracePt t="7442" x="3594100" y="2787650"/>
          <p14:tracePt t="7458" x="3536950" y="2832100"/>
          <p14:tracePt t="7475" x="3492500" y="2876550"/>
          <p14:tracePt t="7492" x="3448050" y="2927350"/>
          <p14:tracePt t="7508" x="3403600" y="2971800"/>
          <p14:tracePt t="7525" x="3352800" y="3022600"/>
          <p14:tracePt t="7542" x="3340100" y="3035300"/>
          <p14:tracePt t="7542" x="3327400" y="3048000"/>
          <p14:tracePt t="7558" x="3289300" y="3079750"/>
          <p14:tracePt t="7575" x="3244850" y="3111500"/>
          <p14:tracePt t="7592" x="3206750" y="3136900"/>
          <p14:tracePt t="7608" x="3175000" y="3162300"/>
          <p14:tracePt t="7625" x="3130550" y="3187700"/>
          <p14:tracePt t="7642" x="3079750" y="3225800"/>
          <p14:tracePt t="7659" x="3022600" y="3263900"/>
          <p14:tracePt t="7675" x="2952750" y="3308350"/>
          <p14:tracePt t="7692" x="2889250" y="3352800"/>
          <p14:tracePt t="7709" x="2832100" y="3384550"/>
          <p14:tracePt t="7725" x="2755900" y="3429000"/>
          <p14:tracePt t="7726" x="2711450" y="3448050"/>
          <p14:tracePt t="7742" x="2641600" y="3492500"/>
          <p14:tracePt t="7759" x="2546350" y="3543300"/>
          <p14:tracePt t="7775" x="2444750" y="3581400"/>
          <p14:tracePt t="7792" x="2393950" y="3600450"/>
          <p14:tracePt t="7809" x="2349500" y="3613150"/>
          <p14:tracePt t="7825" x="2292350" y="3632200"/>
          <p14:tracePt t="7842" x="2228850" y="3657600"/>
          <p14:tracePt t="7859" x="2159000" y="3676650"/>
          <p14:tracePt t="7875" x="2114550" y="3695700"/>
          <p14:tracePt t="7892" x="2063750" y="3714750"/>
          <p14:tracePt t="7909" x="2006600" y="3733800"/>
          <p14:tracePt t="7925" x="1949450" y="3746500"/>
          <p14:tracePt t="7942" x="1860550" y="3771900"/>
          <p14:tracePt t="7959" x="1803400" y="3784600"/>
          <p14:tracePt t="7976" x="1765300" y="3790950"/>
          <p14:tracePt t="7992" x="1727200" y="3803650"/>
          <p14:tracePt t="8009" x="1695450" y="3810000"/>
          <p14:tracePt t="8026" x="1682750" y="3816350"/>
          <p14:tracePt t="8042" x="1657350" y="3822700"/>
          <p14:tracePt t="8059" x="1631950" y="3835400"/>
          <p14:tracePt t="8076" x="1600200" y="3841750"/>
          <p14:tracePt t="8092" x="1562100" y="3848100"/>
          <p14:tracePt t="8109" x="1530350" y="3860800"/>
          <p14:tracePt t="8126" x="1511300" y="3860800"/>
          <p14:tracePt t="8142" x="1485900" y="3867150"/>
          <p14:tracePt t="8159" x="1428750" y="3879850"/>
          <p14:tracePt t="8176" x="1377950" y="3898900"/>
          <p14:tracePt t="8192" x="1320800" y="3917950"/>
          <p14:tracePt t="8209" x="1276350" y="3930650"/>
          <p14:tracePt t="8226" x="1244600" y="3943350"/>
          <p14:tracePt t="8407" x="1238250" y="3949700"/>
          <p14:tracePt t="8416" x="1219200" y="3968750"/>
          <p14:tracePt t="8423" x="1206500" y="3981450"/>
          <p14:tracePt t="8432" x="1187450" y="3994150"/>
          <p14:tracePt t="8443" x="1181100" y="4006850"/>
          <p14:tracePt t="8459" x="1168400" y="4013200"/>
          <p14:tracePt t="8476" x="1168400" y="4019550"/>
          <p14:tracePt t="8599" x="1162050" y="4019550"/>
          <p14:tracePt t="8622" x="1162050" y="4025900"/>
          <p14:tracePt t="8639" x="1162050" y="4038600"/>
          <p14:tracePt t="8647" x="1162050" y="4051300"/>
          <p14:tracePt t="8671" x="1162050" y="4057650"/>
          <p14:tracePt t="8695" x="1162050" y="4064000"/>
          <p14:tracePt t="8711" x="1162050" y="4070350"/>
          <p14:tracePt t="8751" x="1162050" y="4076700"/>
          <p14:tracePt t="8807" x="1162050" y="4083050"/>
          <p14:tracePt t="8831" x="1155700" y="4083050"/>
          <p14:tracePt t="8839" x="1149350" y="4089400"/>
          <p14:tracePt t="8847" x="1149350" y="4095750"/>
          <p14:tracePt t="8860" x="1143000" y="4095750"/>
          <p14:tracePt t="9016" x="1136650" y="4095750"/>
          <p14:tracePt t="9023" x="1136650" y="4102100"/>
          <p14:tracePt t="9031" x="1123950" y="4102100"/>
          <p14:tracePt t="9043" x="1117600" y="4102100"/>
          <p14:tracePt t="9060" x="1111250" y="4102100"/>
          <p14:tracePt t="9080" x="1104900" y="4102100"/>
          <p14:tracePt t="9663" x="1111250" y="4102100"/>
          <p14:tracePt t="9671" x="1117600" y="4095750"/>
          <p14:tracePt t="9681" x="1123950" y="4089400"/>
          <p14:tracePt t="9694" x="1130300" y="4089400"/>
          <p14:tracePt t="9711" x="1136650" y="4076700"/>
          <p14:tracePt t="9727" x="1143000" y="4070350"/>
          <p14:tracePt t="9744" x="1155700" y="4057650"/>
          <p14:tracePt t="9761" x="1155700" y="4051300"/>
          <p14:tracePt t="9777" x="1162050" y="4051300"/>
          <p14:tracePt t="9801" x="1162050" y="4044950"/>
          <p14:tracePt t="9815" x="1168400" y="4038600"/>
          <p14:tracePt t="9828" x="1168400" y="4032250"/>
          <p14:tracePt t="9844" x="1181100" y="4025900"/>
          <p14:tracePt t="9861" x="1193800" y="4006850"/>
          <p14:tracePt t="9878" x="1200150" y="3994150"/>
          <p14:tracePt t="9894" x="1219200" y="3975100"/>
          <p14:tracePt t="9911" x="1225550" y="3956050"/>
          <p14:tracePt t="9928" x="1238250" y="3943350"/>
          <p14:tracePt t="9944" x="1244600" y="3930650"/>
          <p14:tracePt t="9961" x="1244600" y="3917950"/>
          <p14:tracePt t="9978" x="1250950" y="3905250"/>
          <p14:tracePt t="9995" x="1257300" y="3898900"/>
          <p14:tracePt t="10471" x="1263650" y="3892550"/>
          <p14:tracePt t="10479" x="1270000" y="3892550"/>
          <p14:tracePt t="10487" x="1289050" y="3886200"/>
          <p14:tracePt t="10495" x="1308100" y="3879850"/>
          <p14:tracePt t="10512" x="1339850" y="3860800"/>
          <p14:tracePt t="10528" x="1358900" y="3854450"/>
          <p14:tracePt t="10545" x="1384300" y="3848100"/>
          <p14:tracePt t="10562" x="1397000" y="3841750"/>
          <p14:tracePt t="10578" x="1403350" y="3835400"/>
          <p14:tracePt t="10595" x="1416050" y="3835400"/>
          <p14:tracePt t="10612" x="1422400" y="3829050"/>
          <p14:tracePt t="10629" x="1441450" y="3816350"/>
          <p14:tracePt t="10645" x="1454150" y="3810000"/>
          <p14:tracePt t="10662" x="1473200" y="3797300"/>
          <p14:tracePt t="10678" x="1492250" y="3784600"/>
          <p14:tracePt t="10695" x="1543050" y="3765550"/>
          <p14:tracePt t="10712" x="1562100" y="3746500"/>
          <p14:tracePt t="10729" x="1587500" y="3740150"/>
          <p14:tracePt t="10745" x="1600200" y="3733800"/>
          <p14:tracePt t="10762" x="1612900" y="3727450"/>
          <p14:tracePt t="10791" x="1619250" y="3727450"/>
          <p14:tracePt t="10807" x="1619250" y="3721100"/>
          <p14:tracePt t="10832" x="1625600" y="3721100"/>
          <p14:tracePt t="10849" x="1625600" y="3714750"/>
          <p14:tracePt t="10855" x="1631950" y="3714750"/>
          <p14:tracePt t="10871" x="1638300" y="3714750"/>
          <p14:tracePt t="10880" x="1638300" y="3708400"/>
          <p14:tracePt t="10895" x="1644650" y="3708400"/>
          <p14:tracePt t="10912" x="1651000" y="3702050"/>
          <p14:tracePt t="10929" x="1663700" y="3695700"/>
          <p14:tracePt t="10945" x="1676400" y="3695700"/>
          <p14:tracePt t="10962" x="1682750" y="3689350"/>
          <p14:tracePt t="10979" x="1689100" y="3683000"/>
          <p14:tracePt t="11000" x="1701800" y="3676650"/>
          <p14:tracePt t="11025" x="1708150" y="3676650"/>
          <p14:tracePt t="11032" x="1714500" y="3670300"/>
          <p14:tracePt t="11049" x="1720850" y="3670300"/>
          <p14:tracePt t="11064" x="1727200" y="3663950"/>
          <p14:tracePt t="11079" x="1727200" y="3657600"/>
          <p14:tracePt t="11096" x="1739900" y="3657600"/>
          <p14:tracePt t="11112" x="1758950" y="3651250"/>
          <p14:tracePt t="11129" x="1765300" y="3644900"/>
          <p14:tracePt t="11146" x="1771650" y="3638550"/>
          <p14:tracePt t="11162" x="1790700" y="3632200"/>
          <p14:tracePt t="11179" x="1803400" y="3625850"/>
          <p14:tracePt t="11196" x="1816100" y="3619500"/>
          <p14:tracePt t="11212" x="1835150" y="3613150"/>
          <p14:tracePt t="11229" x="1854200" y="3600450"/>
          <p14:tracePt t="11246" x="1866900" y="3594100"/>
          <p14:tracePt t="11263" x="1879600" y="3581400"/>
          <p14:tracePt t="11279" x="1905000" y="3568700"/>
          <p14:tracePt t="11296" x="1924050" y="3556000"/>
          <p14:tracePt t="11313" x="1936750" y="3549650"/>
          <p14:tracePt t="11329" x="1955800" y="3543300"/>
          <p14:tracePt t="11346" x="1974850" y="3530600"/>
          <p14:tracePt t="11363" x="1987550" y="3524250"/>
          <p14:tracePt t="11379" x="2006600" y="3517900"/>
          <p14:tracePt t="11396" x="2025650" y="3505200"/>
          <p14:tracePt t="11413" x="2044700" y="3498850"/>
          <p14:tracePt t="11429" x="2051050" y="3492500"/>
          <p14:tracePt t="11446" x="2057400" y="3486150"/>
          <p14:tracePt t="11463" x="2070100" y="3486150"/>
          <p14:tracePt t="11479" x="2082800" y="3479800"/>
          <p14:tracePt t="11496" x="2101850" y="3473450"/>
          <p14:tracePt t="11513" x="2108200" y="3467100"/>
          <p14:tracePt t="11529" x="2127250" y="3460750"/>
          <p14:tracePt t="11546" x="2165350" y="3448050"/>
          <p14:tracePt t="11563" x="2190750" y="3441700"/>
          <p14:tracePt t="11580" x="2222500" y="3422650"/>
          <p14:tracePt t="11596" x="2247900" y="3416300"/>
          <p14:tracePt t="11613" x="2266950" y="3409950"/>
          <p14:tracePt t="11630" x="2279650" y="3397250"/>
          <p14:tracePt t="11646" x="2286000" y="3397250"/>
          <p14:tracePt t="11663" x="2292350" y="3390900"/>
          <p14:tracePt t="11680" x="2311400" y="3384550"/>
          <p14:tracePt t="11696" x="2317750" y="3378200"/>
          <p14:tracePt t="11713" x="2330450" y="3378200"/>
          <p14:tracePt t="11730" x="2355850" y="3359150"/>
          <p14:tracePt t="11746" x="2387600" y="3352800"/>
          <p14:tracePt t="11763" x="2413000" y="3340100"/>
          <p14:tracePt t="11780" x="2444750" y="3333750"/>
          <p14:tracePt t="11796" x="2463800" y="3321050"/>
          <p14:tracePt t="11813" x="2495550" y="3308350"/>
          <p14:tracePt t="11830" x="2514600" y="3295650"/>
          <p14:tracePt t="11846" x="2533650" y="3289300"/>
          <p14:tracePt t="11863" x="2559050" y="3270250"/>
          <p14:tracePt t="11880" x="2597150" y="3251200"/>
          <p14:tracePt t="11897" x="2647950" y="3225800"/>
          <p14:tracePt t="11913" x="2673350" y="3206750"/>
          <p14:tracePt t="11930" x="2698750" y="3187700"/>
          <p14:tracePt t="11947" x="2724150" y="3175000"/>
          <p14:tracePt t="11963" x="2749550" y="3155950"/>
          <p14:tracePt t="11980" x="2774950" y="3143250"/>
          <p14:tracePt t="11997" x="2800350" y="3130550"/>
          <p14:tracePt t="12013" x="2832100" y="3111500"/>
          <p14:tracePt t="12030" x="2851150" y="3098800"/>
          <p14:tracePt t="12047" x="2882900" y="3079750"/>
          <p14:tracePt t="12063" x="2914650" y="3067050"/>
          <p14:tracePt t="12064" x="2933700" y="3048000"/>
          <p14:tracePt t="12080" x="2965450" y="3041650"/>
          <p14:tracePt t="12097" x="2997200" y="3022600"/>
          <p14:tracePt t="12113" x="3035300" y="3003550"/>
          <p14:tracePt t="12130" x="3067050" y="2984500"/>
          <p14:tracePt t="12147" x="3111500" y="2952750"/>
          <p14:tracePt t="12163" x="3136900" y="2933700"/>
          <p14:tracePt t="12180" x="3168650" y="2914650"/>
          <p14:tracePt t="12197" x="3206750" y="2895600"/>
          <p14:tracePt t="12214" x="3232150" y="2870200"/>
          <p14:tracePt t="12230" x="3257550" y="2851150"/>
          <p14:tracePt t="12247" x="3282950" y="2832100"/>
          <p14:tracePt t="12264" x="3314700" y="2813050"/>
          <p14:tracePt t="12280" x="3321050" y="2800350"/>
          <p14:tracePt t="12297" x="3346450" y="2774950"/>
          <p14:tracePt t="12314" x="3365500" y="2749550"/>
          <p14:tracePt t="12330" x="3384550" y="2730500"/>
          <p14:tracePt t="12347" x="3403600" y="2705100"/>
          <p14:tracePt t="12364" x="3416300" y="2686050"/>
          <p14:tracePt t="12380" x="3435350" y="2667000"/>
          <p14:tracePt t="12397" x="3454400" y="2641600"/>
          <p14:tracePt t="12414" x="3473450" y="2622550"/>
          <p14:tracePt t="12431" x="3492500" y="2609850"/>
          <p14:tracePt t="12447" x="3517900" y="2590800"/>
          <p14:tracePt t="12464" x="3549650" y="2565400"/>
          <p14:tracePt t="12481" x="3587750" y="2540000"/>
          <p14:tracePt t="12497" x="3613150" y="2520950"/>
          <p14:tracePt t="12514" x="3644900" y="2501900"/>
          <p14:tracePt t="12531" x="3670300" y="2482850"/>
          <p14:tracePt t="12547" x="3689350" y="2463800"/>
          <p14:tracePt t="12564" x="3708400" y="2444750"/>
          <p14:tracePt t="12581" x="3727450" y="2432050"/>
          <p14:tracePt t="12597" x="3740150" y="2419350"/>
          <p14:tracePt t="12614" x="3771900" y="2393950"/>
          <p14:tracePt t="12631" x="3803650" y="2374900"/>
          <p14:tracePt t="12647" x="3835400" y="2349500"/>
          <p14:tracePt t="12648" x="3841750" y="2343150"/>
          <p14:tracePt t="12664" x="3867150" y="2324100"/>
          <p14:tracePt t="12681" x="3892550" y="2305050"/>
          <p14:tracePt t="12697" x="3911600" y="2292350"/>
          <p14:tracePt t="12714" x="3930650" y="2279650"/>
          <p14:tracePt t="12731" x="3949700" y="2260600"/>
          <p14:tracePt t="12748" x="3975100" y="2241550"/>
          <p14:tracePt t="12764" x="4000500" y="2228850"/>
          <p14:tracePt t="12781" x="4025900" y="2203450"/>
          <p14:tracePt t="12798" x="4070350" y="2171700"/>
          <p14:tracePt t="12814" x="4108450" y="2133600"/>
          <p14:tracePt t="12831" x="4140200" y="2101850"/>
          <p14:tracePt t="12848" x="4178300" y="2070100"/>
          <p14:tracePt t="12864" x="4216400" y="2032000"/>
          <p14:tracePt t="12881" x="4254500" y="2006600"/>
          <p14:tracePt t="12898" x="4292600" y="1981200"/>
          <p14:tracePt t="12914" x="4337050" y="1943100"/>
          <p14:tracePt t="12931" x="4387850" y="1898650"/>
          <p14:tracePt t="12948" x="4432300" y="1854200"/>
          <p14:tracePt t="12964" x="4483100" y="1816100"/>
          <p14:tracePt t="12981" x="4533900" y="1771650"/>
          <p14:tracePt t="12998" x="4565650" y="1739900"/>
          <p14:tracePt t="13014" x="4603750" y="1708150"/>
          <p14:tracePt t="13031" x="4629150" y="1682750"/>
          <p14:tracePt t="13048" x="4667250" y="1651000"/>
          <p14:tracePt t="13064" x="4673600" y="1644650"/>
          <p14:tracePt t="13081" x="4711700" y="1619250"/>
          <p14:tracePt t="13098" x="4737100" y="1600200"/>
          <p14:tracePt t="13115" x="4762500" y="1581150"/>
          <p14:tracePt t="13131" x="4806950" y="1543050"/>
          <p14:tracePt t="13148" x="4851400" y="1517650"/>
          <p14:tracePt t="13165" x="4895850" y="1485900"/>
          <p14:tracePt t="13181" x="4927600" y="1454150"/>
          <p14:tracePt t="13198" x="4946650" y="1435100"/>
          <p14:tracePt t="13215" x="4984750" y="1403350"/>
          <p14:tracePt t="13231" x="5010150" y="1384300"/>
          <p14:tracePt t="13248" x="5041900" y="1358900"/>
          <p14:tracePt t="13265" x="5086350" y="1320800"/>
          <p14:tracePt t="13281" x="5143500" y="1276350"/>
          <p14:tracePt t="13298" x="5181600" y="1238250"/>
          <p14:tracePt t="13315" x="5232400" y="1193800"/>
          <p14:tracePt t="13331" x="5276850" y="1149350"/>
          <p14:tracePt t="13348" x="5314950" y="1117600"/>
          <p14:tracePt t="13365" x="5359400" y="1066800"/>
          <p14:tracePt t="13382" x="5397500" y="1028700"/>
          <p14:tracePt t="13398" x="5429250" y="1003300"/>
          <p14:tracePt t="13415" x="5467350" y="977900"/>
          <p14:tracePt t="13432" x="5511800" y="927100"/>
          <p14:tracePt t="13448" x="5581650" y="869950"/>
          <p14:tracePt t="13465" x="5600700" y="857250"/>
          <p14:tracePt t="13482" x="5645150" y="819150"/>
          <p14:tracePt t="13498" x="5657850" y="812800"/>
          <p14:tracePt t="13553" x="5651500" y="831850"/>
          <p14:tracePt t="13561" x="5594350" y="889000"/>
          <p14:tracePt t="13569" x="5505450" y="977900"/>
          <p14:tracePt t="13582" x="5391150" y="1079500"/>
          <p14:tracePt t="13598" x="4832350" y="1498600"/>
          <p14:tracePt t="13615" x="4121150" y="1917700"/>
          <p14:tracePt t="13632" x="3492500" y="2266950"/>
          <p14:tracePt t="13649" x="2971800" y="2546350"/>
          <p14:tracePt t="13649" x="2705100" y="2692400"/>
          <p14:tracePt t="13665" x="2368550" y="2857500"/>
          <p14:tracePt t="13682" x="2108200" y="2997200"/>
          <p14:tracePt t="13698" x="1905000" y="3111500"/>
          <p14:tracePt t="13715" x="1765300" y="3187700"/>
          <p14:tracePt t="13732" x="1657350" y="3257550"/>
          <p14:tracePt t="13749" x="1543050" y="3321050"/>
          <p14:tracePt t="13765" x="1416050" y="3384550"/>
          <p14:tracePt t="13782" x="1327150" y="3448050"/>
          <p14:tracePt t="13799" x="1238250" y="3498850"/>
          <p14:tracePt t="13815" x="1162050" y="3549650"/>
          <p14:tracePt t="13832" x="1073150" y="3600450"/>
          <p14:tracePt t="13849" x="908050" y="3702050"/>
          <p14:tracePt t="13865" x="812800" y="3771900"/>
          <p14:tracePt t="13882" x="711200" y="3829050"/>
          <p14:tracePt t="13899" x="647700" y="3867150"/>
          <p14:tracePt t="13915" x="603250" y="3886200"/>
          <p14:tracePt t="13932" x="590550" y="3892550"/>
          <p14:tracePt t="13949" x="584200" y="3905250"/>
          <p14:tracePt t="13965" x="577850" y="3905250"/>
          <p14:tracePt t="13986" x="571500" y="3911600"/>
          <p14:tracePt t="13999" x="558800" y="3917950"/>
          <p14:tracePt t="14016" x="539750" y="3943350"/>
          <p14:tracePt t="14017" x="520700" y="3956050"/>
          <p14:tracePt t="14032" x="508000" y="3975100"/>
          <p14:tracePt t="14049" x="482600" y="3994150"/>
          <p14:tracePt t="14049" x="476250" y="4000500"/>
          <p14:tracePt t="14218" x="520700" y="3994150"/>
          <p14:tracePt t="14227" x="552450" y="3975100"/>
          <p14:tracePt t="14234" x="577850" y="3968750"/>
          <p14:tracePt t="14249" x="654050" y="3924300"/>
          <p14:tracePt t="14266" x="742950" y="3860800"/>
          <p14:tracePt t="14283" x="838200" y="3803650"/>
          <p14:tracePt t="14299" x="946150" y="3727450"/>
          <p14:tracePt t="14316" x="1035050" y="3670300"/>
          <p14:tracePt t="14333" x="1073150" y="3638550"/>
          <p14:tracePt t="14350" x="1098550" y="3606800"/>
          <p14:tracePt t="14366" x="1123950" y="3581400"/>
          <p14:tracePt t="14383" x="1136650" y="3562350"/>
          <p14:tracePt t="14400" x="1155700" y="3530600"/>
          <p14:tracePt t="14416" x="1162050" y="3505200"/>
          <p14:tracePt t="14420" x="1162050" y="3492500"/>
          <p14:tracePt t="14433" x="1162050" y="3479800"/>
          <p14:tracePt t="14450" x="1149350" y="3397250"/>
          <p14:tracePt t="14466" x="1117600" y="3314700"/>
          <p14:tracePt t="14483" x="1085850" y="3206750"/>
          <p14:tracePt t="14499" x="1073150" y="3124200"/>
          <p14:tracePt t="14516" x="1060450" y="3028950"/>
          <p14:tracePt t="14533" x="1054100" y="2921000"/>
          <p14:tracePt t="14550" x="1054100" y="2806700"/>
          <p14:tracePt t="14566" x="1047750" y="2679700"/>
          <p14:tracePt t="14583" x="1047750" y="2533650"/>
          <p14:tracePt t="14600" x="1054100" y="2425700"/>
          <p14:tracePt t="14616" x="1079500" y="2330450"/>
          <p14:tracePt t="14633" x="1098550" y="2260600"/>
          <p14:tracePt t="14634" x="1111250" y="2235200"/>
          <p14:tracePt t="14650" x="1136650" y="2178050"/>
          <p14:tracePt t="14666" x="1187450" y="2127250"/>
          <p14:tracePt t="14683" x="1231900" y="2082800"/>
          <p14:tracePt t="14700" x="1270000" y="2044700"/>
          <p14:tracePt t="14716" x="1314450" y="1981200"/>
          <p14:tracePt t="14733" x="1384300" y="1905000"/>
          <p14:tracePt t="14750" x="1422400" y="1841500"/>
          <p14:tracePt t="14766" x="1466850" y="1765300"/>
          <p14:tracePt t="14783" x="1504950" y="1689100"/>
          <p14:tracePt t="14800" x="1530350" y="1631950"/>
          <p14:tracePt t="14816" x="1549400" y="1581150"/>
          <p14:tracePt t="14833" x="1562100" y="1511300"/>
          <p14:tracePt t="14850" x="1568450" y="1435100"/>
          <p14:tracePt t="14867" x="1574800" y="1384300"/>
          <p14:tracePt t="14883" x="1574800" y="1333500"/>
          <p14:tracePt t="14900" x="1568450" y="1289050"/>
          <p14:tracePt t="14917" x="1562100" y="1257300"/>
          <p14:tracePt t="14933" x="1549400" y="1238250"/>
          <p14:tracePt t="14950" x="1549400" y="1231900"/>
          <p14:tracePt t="14967" x="1549400" y="1225550"/>
          <p14:tracePt t="15106" x="1549400" y="1231900"/>
          <p14:tracePt t="15114" x="1549400" y="1250950"/>
          <p14:tracePt t="15123" x="1568450" y="1301750"/>
          <p14:tracePt t="15133" x="1600200" y="1371600"/>
          <p14:tracePt t="15150" x="1682750" y="1485900"/>
          <p14:tracePt t="15167" x="1797050" y="1606550"/>
          <p14:tracePt t="15184" x="1924050" y="1708150"/>
          <p14:tracePt t="15200" x="2063750" y="1790700"/>
          <p14:tracePt t="15217" x="2260600" y="1879600"/>
          <p14:tracePt t="15233" x="2317750" y="1905000"/>
          <p14:tracePt t="15234" x="2381250" y="1924050"/>
          <p14:tracePt t="15250" x="2476500" y="1949450"/>
          <p14:tracePt t="15267" x="2540000" y="1962150"/>
          <p14:tracePt t="15284" x="2603500" y="1974850"/>
          <p14:tracePt t="15300" x="2667000" y="1981200"/>
          <p14:tracePt t="15317" x="2768600" y="1981200"/>
          <p14:tracePt t="15334" x="2876550" y="1981200"/>
          <p14:tracePt t="15350" x="3016250" y="1968500"/>
          <p14:tracePt t="15367" x="3149600" y="1936750"/>
          <p14:tracePt t="15384" x="3276600" y="1885950"/>
          <p14:tracePt t="15400" x="3460750" y="1816100"/>
          <p14:tracePt t="15417" x="3644900" y="1739900"/>
          <p14:tracePt t="15434" x="4019550" y="1555750"/>
          <p14:tracePt t="15450" x="4260850" y="1409700"/>
          <p14:tracePt t="15467" x="4603750" y="1200150"/>
          <p14:tracePt t="15484" x="4826000" y="1041400"/>
          <p14:tracePt t="15500" x="5016500" y="927100"/>
          <p14:tracePt t="15517" x="5181600" y="831850"/>
          <p14:tracePt t="15534" x="5334000" y="742950"/>
          <p14:tracePt t="15551" x="5473700" y="673100"/>
          <p14:tracePt t="15567" x="5645150" y="609600"/>
          <p14:tracePt t="15584" x="5797550" y="558800"/>
          <p14:tracePt t="15601" x="5899150" y="508000"/>
          <p14:tracePt t="15617" x="6045200" y="438150"/>
          <p14:tracePt t="15634" x="6121400" y="393700"/>
          <p14:tracePt t="15651" x="6191250" y="349250"/>
          <p14:tracePt t="15667" x="6242050" y="317500"/>
          <p14:tracePt t="15684" x="6286500" y="285750"/>
          <p14:tracePt t="15701" x="6318250" y="260350"/>
          <p14:tracePt t="15717" x="6330950" y="247650"/>
          <p14:tracePt t="15734" x="6337300" y="247650"/>
          <p14:tracePt t="15826" x="6337300" y="260350"/>
          <p14:tracePt t="15834" x="6337300" y="279400"/>
          <p14:tracePt t="15842" x="6337300" y="285750"/>
          <p14:tracePt t="15851" x="6330950" y="298450"/>
          <p14:tracePt t="15868" x="6324600" y="336550"/>
          <p14:tracePt t="15884" x="6311900" y="374650"/>
          <p14:tracePt t="15901" x="6286500" y="438150"/>
          <p14:tracePt t="15918" x="6267450" y="476250"/>
          <p14:tracePt t="15934" x="6203950" y="615950"/>
          <p14:tracePt t="15951" x="6172200" y="698500"/>
          <p14:tracePt t="15968" x="6153150" y="768350"/>
          <p14:tracePt t="15984" x="6134100" y="857250"/>
          <p14:tracePt t="16001" x="6108700" y="946150"/>
          <p14:tracePt t="16018" x="6083300" y="1060450"/>
          <p14:tracePt t="16034" x="6070600" y="1143000"/>
          <p14:tracePt t="16051" x="6051550" y="1219200"/>
          <p14:tracePt t="16068" x="6032500" y="1289050"/>
          <p14:tracePt t="16084" x="6007100" y="1377950"/>
          <p14:tracePt t="16101" x="5962650" y="1498600"/>
          <p14:tracePt t="16118" x="5918200" y="1606550"/>
          <p14:tracePt t="16134" x="5867400" y="1720850"/>
          <p14:tracePt t="16151" x="5803900" y="1854200"/>
          <p14:tracePt t="16168" x="5740400" y="1981200"/>
          <p14:tracePt t="16185" x="5657850" y="2152650"/>
          <p14:tracePt t="16185" x="5619750" y="2241550"/>
          <p14:tracePt t="16201" x="5594350" y="2292350"/>
          <p14:tracePt t="16218" x="5556250" y="2387600"/>
          <p14:tracePt t="16235" x="5537200" y="2444750"/>
          <p14:tracePt t="16235" x="5530850" y="2463800"/>
          <p14:tracePt t="16251" x="5518150" y="2501900"/>
          <p14:tracePt t="16268" x="5518150" y="2533650"/>
          <p14:tracePt t="16285" x="5518150" y="2559050"/>
          <p14:tracePt t="16301" x="5511800" y="2603500"/>
          <p14:tracePt t="16318" x="5511800" y="2647950"/>
          <p14:tracePt t="16335" x="5511800" y="2679700"/>
          <p14:tracePt t="16351" x="5518150" y="2698750"/>
          <p14:tracePt t="16368" x="5524500" y="2705100"/>
          <p14:tracePt t="16385" x="5537200" y="2717800"/>
          <p14:tracePt t="16401" x="5543550" y="2717800"/>
          <p14:tracePt t="16418" x="5607050" y="2730500"/>
          <p14:tracePt t="16435" x="5702300" y="2743200"/>
          <p14:tracePt t="16451" x="5842000" y="2743200"/>
          <p14:tracePt t="16468" x="6032500" y="2749550"/>
          <p14:tracePt t="16485" x="6280150" y="2755900"/>
          <p14:tracePt t="16502" x="6578600" y="2768600"/>
          <p14:tracePt t="16518" x="6946900" y="2787650"/>
          <p14:tracePt t="16535" x="7296150" y="2806700"/>
          <p14:tracePt t="16552" x="7512050" y="2813050"/>
          <p14:tracePt t="16568" x="7677150" y="2813050"/>
          <p14:tracePt t="16585" x="7797800" y="2813050"/>
          <p14:tracePt t="16586" x="7829550" y="2813050"/>
          <p14:tracePt t="16602" x="7861300" y="2813050"/>
          <p14:tracePt t="16618" x="7924800" y="2832100"/>
          <p14:tracePt t="16635" x="7962900" y="2844800"/>
          <p14:tracePt t="16652" x="8026400" y="2882900"/>
          <p14:tracePt t="16669" x="8077200" y="2914650"/>
          <p14:tracePt t="16685" x="8102600" y="2940050"/>
          <p14:tracePt t="16702" x="8115300" y="2959100"/>
          <p14:tracePt t="16718" x="8128000" y="2971800"/>
          <p14:tracePt t="16735" x="8128000" y="2978150"/>
          <p14:tracePt t="16752" x="8134350" y="2990850"/>
          <p14:tracePt t="16769" x="8134350" y="3009900"/>
          <p14:tracePt t="16785" x="8134350" y="3022600"/>
          <p14:tracePt t="16802" x="8115300" y="3054350"/>
          <p14:tracePt t="16819" x="8051800" y="3143250"/>
          <p14:tracePt t="16835" x="8001000" y="3206750"/>
          <p14:tracePt t="16852" x="7969250" y="3238500"/>
          <p14:tracePt t="16869" x="7931150" y="3282950"/>
          <p14:tracePt t="16885" x="7880350" y="3346450"/>
          <p14:tracePt t="16902" x="7829550" y="3403600"/>
          <p14:tracePt t="16919" x="7804150" y="3429000"/>
          <p14:tracePt t="16935" x="7778750" y="3460750"/>
          <p14:tracePt t="16952" x="7753350" y="3492500"/>
          <p14:tracePt t="16969" x="7734300" y="3511550"/>
          <p14:tracePt t="16985" x="7721600" y="3524250"/>
          <p14:tracePt t="16987" x="7715250" y="3530600"/>
          <p14:tracePt t="17002" x="7702550" y="3549650"/>
          <p14:tracePt t="17019" x="7677150" y="3568700"/>
          <p14:tracePt t="17036" x="7658100" y="3587750"/>
          <p14:tracePt t="17052" x="7639050" y="3606800"/>
          <p14:tracePt t="17069" x="7626350" y="3625850"/>
          <p14:tracePt t="17086" x="7607300" y="3657600"/>
          <p14:tracePt t="17102" x="7594600" y="3676650"/>
          <p14:tracePt t="17119" x="7581900" y="3689350"/>
          <p14:tracePt t="17136" x="7569200" y="3708400"/>
          <p14:tracePt t="17152" x="7550150" y="3733800"/>
          <p14:tracePt t="17169" x="7531100" y="3752850"/>
          <p14:tracePt t="17186" x="7505700" y="3771900"/>
          <p14:tracePt t="17202" x="7486650" y="3784600"/>
          <p14:tracePt t="17219" x="7473950" y="3797300"/>
          <p14:tracePt t="17236" x="7467600" y="3803650"/>
          <p14:tracePt t="17252" x="7454900" y="3816350"/>
          <p14:tracePt t="17269" x="7448550" y="3822700"/>
          <p14:tracePt t="17787" x="7448550" y="3816350"/>
          <p14:tracePt t="17795" x="7461250" y="3810000"/>
          <p14:tracePt t="17803" x="7467600" y="3790950"/>
          <p14:tracePt t="17820" x="7480300" y="3771900"/>
          <p14:tracePt t="17836" x="7486650" y="3752850"/>
          <p14:tracePt t="17853" x="7493000" y="3740150"/>
          <p14:tracePt t="17870" x="7505700" y="3727450"/>
          <p14:tracePt t="17886" x="7512050" y="3714750"/>
          <p14:tracePt t="17903" x="7518400" y="3695700"/>
          <p14:tracePt t="17920" x="7524750" y="3683000"/>
          <p14:tracePt t="17937" x="7531100" y="3663950"/>
          <p14:tracePt t="17953" x="7537450" y="3644900"/>
          <p14:tracePt t="17970" x="7543800" y="3632200"/>
          <p14:tracePt t="17971" x="7543800" y="3613150"/>
          <p14:tracePt t="17986" x="7550150" y="3606800"/>
          <p14:tracePt t="17988" x="7556500" y="3600450"/>
          <p14:tracePt t="18003" x="7562850" y="3587750"/>
          <p14:tracePt t="18020" x="7569200" y="3575050"/>
          <p14:tracePt t="18037" x="7581900" y="3556000"/>
          <p14:tracePt t="18053" x="7588250" y="3549650"/>
          <p14:tracePt t="18070" x="7594600" y="3536950"/>
          <p14:tracePt t="18087" x="7600950" y="3530600"/>
          <p14:tracePt t="18103" x="7607300" y="3517900"/>
          <p14:tracePt t="18120" x="7620000" y="3505200"/>
          <p14:tracePt t="18137" x="7632700" y="3492500"/>
          <p14:tracePt t="18153" x="7645400" y="3473450"/>
          <p14:tracePt t="18170" x="7651750" y="3460750"/>
          <p14:tracePt t="18187" x="7664450" y="3441700"/>
          <p14:tracePt t="18203" x="7677150" y="3429000"/>
          <p14:tracePt t="18220" x="7683500" y="3416300"/>
          <p14:tracePt t="18237" x="7696200" y="3403600"/>
          <p14:tracePt t="18253" x="7708900" y="3390900"/>
          <p14:tracePt t="18270" x="7721600" y="3378200"/>
          <p14:tracePt t="18287" x="7727950" y="3359150"/>
          <p14:tracePt t="18304" x="7734300" y="3352800"/>
          <p14:tracePt t="18320" x="7740650" y="3346450"/>
          <p14:tracePt t="18337" x="7747000" y="3340100"/>
          <p14:tracePt t="18354" x="7753350" y="3333750"/>
          <p14:tracePt t="18370" x="7759700" y="3321050"/>
          <p14:tracePt t="18371" x="7766050" y="3321050"/>
          <p14:tracePt t="18387" x="7766050" y="3314700"/>
          <p14:tracePt t="18404" x="7772400" y="3308350"/>
          <p14:tracePt t="18420" x="7778750" y="3295650"/>
          <p14:tracePt t="18437" x="7785100" y="3289300"/>
          <p14:tracePt t="18454" x="7785100" y="3282950"/>
          <p14:tracePt t="18477" x="7797800" y="3276600"/>
          <p14:tracePt t="18499" x="7797800" y="3270250"/>
          <p14:tracePt t="18508" x="7797800" y="3263900"/>
          <p14:tracePt t="18524" x="7804150" y="3257550"/>
          <p14:tracePt t="18541" x="7810500" y="3244850"/>
          <p14:tracePt t="18555" x="7810500" y="3238500"/>
          <p14:tracePt t="18571" x="7816850" y="3232150"/>
          <p14:tracePt t="18587" x="7835900" y="3213100"/>
          <p14:tracePt t="18604" x="7854950" y="3194050"/>
          <p14:tracePt t="18620" x="7867650" y="3175000"/>
          <p14:tracePt t="18637" x="7880350" y="3162300"/>
          <p14:tracePt t="18654" x="7886700" y="3149600"/>
          <p14:tracePt t="18671" x="7899400" y="3136900"/>
          <p14:tracePt t="18687" x="7912100" y="3130550"/>
          <p14:tracePt t="18704" x="7918450" y="3124200"/>
          <p14:tracePt t="18721" x="7924800" y="3111500"/>
          <p14:tracePt t="18737" x="7937500" y="3098800"/>
          <p14:tracePt t="18754" x="7943850" y="3092450"/>
          <p14:tracePt t="18771" x="7956550" y="3079750"/>
          <p14:tracePt t="18771" x="7956550" y="3073400"/>
          <p14:tracePt t="18787" x="7962900" y="3067050"/>
          <p14:tracePt t="18804" x="7975600" y="3054350"/>
          <p14:tracePt t="18821" x="7981950" y="3048000"/>
          <p14:tracePt t="18837" x="7988300" y="3041650"/>
          <p14:tracePt t="18854" x="7994650" y="3035300"/>
          <p14:tracePt t="18871" x="8001000" y="3028950"/>
          <p14:tracePt t="18888" x="8013700" y="3022600"/>
          <p14:tracePt t="18904" x="8026400" y="3016250"/>
          <p14:tracePt t="18921" x="8039100" y="3003550"/>
          <p14:tracePt t="18938" x="8058150" y="2990850"/>
          <p14:tracePt t="18954" x="8070850" y="2978150"/>
          <p14:tracePt t="18971" x="8096250" y="2952750"/>
          <p14:tracePt t="18988" x="8108950" y="2946400"/>
          <p14:tracePt t="19004" x="8115300" y="2933700"/>
          <p14:tracePt t="19021" x="8134350" y="2921000"/>
          <p14:tracePt t="19038" x="8140700" y="2908300"/>
          <p14:tracePt t="19054" x="8153400" y="2901950"/>
          <p14:tracePt t="19071" x="8166100" y="2889250"/>
          <p14:tracePt t="19088" x="8172450" y="2882900"/>
          <p14:tracePt t="19104" x="8178800" y="2882900"/>
          <p14:tracePt t="19121" x="8185150" y="2876550"/>
          <p14:tracePt t="19147" x="8185150" y="2870200"/>
          <p14:tracePt t="19163" x="8191500" y="2870200"/>
          <p14:tracePt t="19187" x="8197850" y="2863850"/>
          <p14:tracePt t="19212" x="8204200" y="2863850"/>
          <p14:tracePt t="19236" x="8210550" y="2857500"/>
          <p14:tracePt t="19252" x="8216900" y="2851150"/>
          <p14:tracePt t="19268" x="8223250" y="2851150"/>
          <p14:tracePt t="19284" x="8229600" y="2844800"/>
          <p14:tracePt t="19292" x="8229600" y="2838450"/>
          <p14:tracePt t="19299" x="8235950" y="2838450"/>
          <p14:tracePt t="19324" x="8242300" y="2832100"/>
          <p14:tracePt t="19331" x="8248650" y="2832100"/>
          <p14:tracePt t="19347" x="8248650" y="2825750"/>
          <p14:tracePt t="19356" x="8255000" y="2825750"/>
          <p14:tracePt t="19371" x="8261350" y="2819400"/>
          <p14:tracePt t="19395" x="8267700" y="2813050"/>
          <p14:tracePt t="19405" x="8274050" y="2813050"/>
          <p14:tracePt t="19421" x="8280400" y="2806700"/>
          <p14:tracePt t="19452" x="8286750" y="2806700"/>
          <p14:tracePt t="19467" x="8293100" y="2800350"/>
          <p14:tracePt t="19483" x="8299450" y="2794000"/>
          <p14:tracePt t="19492" x="8305800" y="2794000"/>
          <p14:tracePt t="19509" x="8312150" y="2787650"/>
          <p14:tracePt t="19521" x="8324850" y="2781300"/>
          <p14:tracePt t="19538" x="8331200" y="2781300"/>
          <p14:tracePt t="19555" x="8343900" y="2774950"/>
          <p14:tracePt t="19555" x="8350250" y="2774950"/>
          <p14:tracePt t="19571" x="8362950" y="2762250"/>
          <p14:tracePt t="19588" x="8369300" y="2755900"/>
          <p14:tracePt t="19605" x="8382000" y="2749550"/>
          <p14:tracePt t="19622" x="8394700" y="2736850"/>
          <p14:tracePt t="19638" x="8413750" y="2736850"/>
          <p14:tracePt t="19655" x="8426450" y="2724150"/>
          <p14:tracePt t="19672" x="8439150" y="2711450"/>
          <p14:tracePt t="19688" x="8458200" y="2698750"/>
          <p14:tracePt t="19705" x="8470900" y="2686050"/>
          <p14:tracePt t="19722" x="8483600" y="2679700"/>
          <p14:tracePt t="19738" x="8502650" y="2667000"/>
          <p14:tracePt t="19755" x="8515350" y="2654300"/>
          <p14:tracePt t="19755" x="8528050" y="2654300"/>
          <p14:tracePt t="19772" x="8540750" y="2641600"/>
          <p14:tracePt t="19788" x="8553450" y="2635250"/>
          <p14:tracePt t="19805" x="8585200" y="2622550"/>
          <p14:tracePt t="19822" x="8591550" y="2616200"/>
          <p14:tracePt t="19838" x="8604250" y="2609850"/>
          <p14:tracePt t="19855" x="8616950" y="2603500"/>
          <p14:tracePt t="19872" x="8623300" y="2603500"/>
          <p14:tracePt t="19888" x="8636000" y="2597150"/>
          <p14:tracePt t="19905" x="8642350" y="2590800"/>
          <p14:tracePt t="19922" x="8648700" y="2590800"/>
          <p14:tracePt t="19939" x="8655050" y="2590800"/>
          <p14:tracePt t="19955" x="8674100" y="2584450"/>
          <p14:tracePt t="19972" x="8680450" y="2584450"/>
          <p14:tracePt t="19989" x="8699500" y="2584450"/>
          <p14:tracePt t="20005" x="8712200" y="2578100"/>
          <p14:tracePt t="20022" x="8724900" y="2578100"/>
          <p14:tracePt t="20039" x="8743950" y="2571750"/>
          <p14:tracePt t="20055" x="8763000" y="2565400"/>
          <p14:tracePt t="20072" x="8782050" y="2552700"/>
          <p14:tracePt t="20089" x="8801100" y="2546350"/>
          <p14:tracePt t="20106" x="8820150" y="2540000"/>
          <p14:tracePt t="20122" x="8832850" y="2527300"/>
          <p14:tracePt t="20139" x="8851900" y="2520950"/>
          <p14:tracePt t="20156" x="8883650" y="2508250"/>
          <p14:tracePt t="20172" x="8902700" y="2495550"/>
          <p14:tracePt t="20189" x="8921750" y="2489200"/>
          <p14:tracePt t="20206" x="8934450" y="2482850"/>
          <p14:tracePt t="20222" x="8947150" y="2470150"/>
          <p14:tracePt t="20239" x="8972550" y="2470150"/>
          <p14:tracePt t="20256" x="8985250" y="2463800"/>
          <p14:tracePt t="20272" x="9004300" y="2457450"/>
          <p14:tracePt t="20289" x="9029700" y="2457450"/>
          <p14:tracePt t="20306" x="9042400" y="2451100"/>
          <p14:tracePt t="20322" x="9061450" y="2444750"/>
          <p14:tracePt t="20339" x="9086850" y="2438400"/>
          <p14:tracePt t="20356" x="9105900" y="2432050"/>
          <p14:tracePt t="20373" x="9137650" y="2419350"/>
          <p14:tracePt t="20389" x="9150350" y="2413000"/>
          <p14:tracePt t="20406" x="9175750" y="2400300"/>
          <p14:tracePt t="20422" x="9201150" y="2387600"/>
          <p14:tracePt t="20439" x="9226550" y="2374900"/>
          <p14:tracePt t="20456" x="9245600" y="2362200"/>
          <p14:tracePt t="20473" x="9271000" y="2343150"/>
          <p14:tracePt t="20489" x="9290050" y="2330450"/>
          <p14:tracePt t="20506" x="9296400" y="2330450"/>
          <p14:tracePt t="20523" x="9302750" y="2324100"/>
          <p14:tracePt t="20539" x="9309100" y="2324100"/>
          <p14:tracePt t="20556" x="9321800" y="2317750"/>
          <p14:tracePt t="20573" x="9334500" y="2311400"/>
          <p14:tracePt t="20589" x="9347200" y="2305050"/>
          <p14:tracePt t="20606" x="9353550" y="2298700"/>
          <p14:tracePt t="20623" x="9366250" y="2292350"/>
          <p14:tracePt t="20639" x="9372600" y="2286000"/>
          <p14:tracePt t="20656" x="9385300" y="2279650"/>
          <p14:tracePt t="20673" x="9398000" y="2266950"/>
          <p14:tracePt t="20689" x="9404350" y="2260600"/>
          <p14:tracePt t="20706" x="9410700" y="2254250"/>
          <p14:tracePt t="20723" x="9423400" y="2247900"/>
          <p14:tracePt t="20739" x="9429750" y="2247900"/>
          <p14:tracePt t="20756" x="9436100" y="2241550"/>
          <p14:tracePt t="20773" x="9455150" y="2235200"/>
          <p14:tracePt t="20790" x="9467850" y="2235200"/>
          <p14:tracePt t="20806" x="9480550" y="2235200"/>
          <p14:tracePt t="20823" x="9493250" y="2235200"/>
          <p14:tracePt t="20840" x="9512300" y="2235200"/>
          <p14:tracePt t="20856" x="9531350" y="2228850"/>
          <p14:tracePt t="20873" x="9550400" y="2228850"/>
          <p14:tracePt t="20890" x="9582150" y="2228850"/>
          <p14:tracePt t="20906" x="9601200" y="2228850"/>
          <p14:tracePt t="20923" x="9626600" y="2228850"/>
          <p14:tracePt t="20940" x="9639300" y="2228850"/>
          <p14:tracePt t="20956" x="9671050" y="2228850"/>
          <p14:tracePt t="20973" x="9696450" y="2228850"/>
          <p14:tracePt t="20990" x="9721850" y="2228850"/>
          <p14:tracePt t="21006" x="9747250" y="2228850"/>
          <p14:tracePt t="21023" x="9766300" y="2222500"/>
          <p14:tracePt t="21040" x="9785350" y="2222500"/>
          <p14:tracePt t="21056" x="9798050" y="2216150"/>
          <p14:tracePt t="21073" x="9810750" y="2216150"/>
          <p14:tracePt t="21090" x="9829800" y="2216150"/>
          <p14:tracePt t="21107" x="9829800" y="2209800"/>
          <p14:tracePt t="21123" x="9836150" y="2209800"/>
          <p14:tracePt t="21308" x="9829800" y="2216150"/>
          <p14:tracePt t="21316" x="9810750" y="2228850"/>
          <p14:tracePt t="21327" x="9779000" y="2254250"/>
          <p14:tracePt t="21340" x="9740900" y="2279650"/>
          <p14:tracePt t="21357" x="9594850" y="2387600"/>
          <p14:tracePt t="21374" x="9448800" y="2476500"/>
          <p14:tracePt t="21390" x="9309100" y="2578100"/>
          <p14:tracePt t="21407" x="9188450" y="2667000"/>
          <p14:tracePt t="21424" x="9086850" y="2749550"/>
          <p14:tracePt t="21440" x="8991600" y="2825750"/>
          <p14:tracePt t="21457" x="8877300" y="2921000"/>
          <p14:tracePt t="21474" x="8788400" y="3003550"/>
          <p14:tracePt t="21490" x="8699500" y="3092450"/>
          <p14:tracePt t="21507" x="8597900" y="3181350"/>
          <p14:tracePt t="21524" x="8483600" y="3276600"/>
          <p14:tracePt t="21540" x="8343900" y="3429000"/>
          <p14:tracePt t="21557" x="8267700" y="3498850"/>
          <p14:tracePt t="21574" x="8197850" y="3562350"/>
          <p14:tracePt t="21590" x="8147050" y="3613150"/>
          <p14:tracePt t="21607" x="8083550" y="3657600"/>
          <p14:tracePt t="21624" x="8026400" y="3708400"/>
          <p14:tracePt t="21640" x="7975600" y="3740150"/>
          <p14:tracePt t="21657" x="7905750" y="3784600"/>
          <p14:tracePt t="21674" x="7848600" y="3822700"/>
          <p14:tracePt t="21691" x="7804150" y="3841750"/>
          <p14:tracePt t="21707" x="7772400" y="3860800"/>
          <p14:tracePt t="21724" x="7727950" y="3879850"/>
          <p14:tracePt t="21741" x="7683500" y="3892550"/>
          <p14:tracePt t="21757" x="7613650" y="3917950"/>
          <p14:tracePt t="21774" x="7575550" y="3937000"/>
          <p14:tracePt t="21791" x="7537450" y="3956050"/>
          <p14:tracePt t="21807" x="7505700" y="3968750"/>
          <p14:tracePt t="21824" x="7480300" y="3981450"/>
          <p14:tracePt t="21841" x="7454900" y="3994150"/>
          <p14:tracePt t="21857" x="7435850" y="4000500"/>
          <p14:tracePt t="21874" x="7423150" y="4013200"/>
          <p14:tracePt t="21891" x="7404100" y="4019550"/>
          <p14:tracePt t="21908" x="7391400" y="4025900"/>
          <p14:tracePt t="21924" x="7366000" y="4038600"/>
          <p14:tracePt t="21941" x="7340600" y="4051300"/>
          <p14:tracePt t="21957" x="7321550" y="4064000"/>
          <p14:tracePt t="21974" x="7302500" y="4070350"/>
          <p14:tracePt t="21991" x="7296150" y="4076700"/>
          <p14:tracePt t="22008" x="7283450" y="4083050"/>
          <p14:tracePt t="22024" x="7270750" y="4089400"/>
          <p14:tracePt t="22041" x="7264400" y="4089400"/>
          <p14:tracePt t="22058" x="7258050" y="4089400"/>
          <p14:tracePt t="22074" x="7245350" y="4089400"/>
          <p14:tracePt t="22091" x="7239000" y="4095750"/>
          <p14:tracePt t="22212" x="7239000" y="4089400"/>
          <p14:tracePt t="22221" x="7245350" y="4076700"/>
          <p14:tracePt t="22238" x="7258050" y="4070350"/>
          <p14:tracePt t="22246" x="7264400" y="4057650"/>
          <p14:tracePt t="22258" x="7270750" y="4051300"/>
          <p14:tracePt t="22275" x="7289800" y="4032250"/>
          <p14:tracePt t="22291" x="7315200" y="4006850"/>
          <p14:tracePt t="22292" x="7321550" y="4000500"/>
          <p14:tracePt t="22308" x="7334250" y="3987800"/>
          <p14:tracePt t="22325" x="7372350" y="3943350"/>
          <p14:tracePt t="22341" x="7410450" y="3905250"/>
          <p14:tracePt t="22358" x="7448550" y="3854450"/>
          <p14:tracePt t="22375" x="7480300" y="3816350"/>
          <p14:tracePt t="22391" x="7518400" y="3765550"/>
          <p14:tracePt t="22408" x="7562850" y="3721100"/>
          <p14:tracePt t="22425" x="7607300" y="3670300"/>
          <p14:tracePt t="22441" x="7670800" y="3625850"/>
          <p14:tracePt t="22458" x="7734300" y="3575050"/>
          <p14:tracePt t="22475" x="7804150" y="3524250"/>
          <p14:tracePt t="22491" x="7861300" y="3486150"/>
          <p14:tracePt t="22508" x="7918450" y="3441700"/>
          <p14:tracePt t="22525" x="7988300" y="3397250"/>
          <p14:tracePt t="22525" x="8020050" y="3378200"/>
          <p14:tracePt t="22541" x="8096250" y="3333750"/>
          <p14:tracePt t="22558" x="8147050" y="3302000"/>
          <p14:tracePt t="22575" x="8223250" y="3251200"/>
          <p14:tracePt t="22591" x="8305800" y="3213100"/>
          <p14:tracePt t="22608" x="8388350" y="3175000"/>
          <p14:tracePt t="22625" x="8477250" y="3143250"/>
          <p14:tracePt t="22642" x="8591550" y="3111500"/>
          <p14:tracePt t="22658" x="8705850" y="3079750"/>
          <p14:tracePt t="22675" x="8820150" y="3048000"/>
          <p14:tracePt t="22692" x="8959850" y="3009900"/>
          <p14:tracePt t="22708" x="9080500" y="2965450"/>
          <p14:tracePt t="22725" x="9264650" y="2895600"/>
          <p14:tracePt t="22742" x="9347200" y="2863850"/>
          <p14:tracePt t="22758" x="9455150" y="2819400"/>
          <p14:tracePt t="22775" x="9550400" y="2787650"/>
          <p14:tracePt t="22792" x="9632950" y="2762250"/>
          <p14:tracePt t="22808" x="9753600" y="2724150"/>
          <p14:tracePt t="22825" x="9867900" y="2692400"/>
          <p14:tracePt t="22842" x="9969500" y="2667000"/>
          <p14:tracePt t="22858" x="10064750" y="2641600"/>
          <p14:tracePt t="22875" x="10128250" y="2616200"/>
          <p14:tracePt t="22892" x="10153650" y="2609850"/>
          <p14:tracePt t="22893" x="10160000" y="2609850"/>
          <p14:tracePt t="22909" x="10166350" y="2603500"/>
          <p14:tracePt t="23061" x="10160000" y="2603500"/>
          <p14:tracePt t="23069" x="10147300" y="2609850"/>
          <p14:tracePt t="23077" x="10128250" y="2622550"/>
          <p14:tracePt t="23092" x="10109200" y="2641600"/>
          <p14:tracePt t="23109" x="10052050" y="2667000"/>
          <p14:tracePt t="23125" x="9956800" y="2717800"/>
          <p14:tracePt t="23142" x="9874250" y="2762250"/>
          <p14:tracePt t="23159" x="9759950" y="2832100"/>
          <p14:tracePt t="23176" x="9645650" y="2914650"/>
          <p14:tracePt t="23192" x="9512300" y="3016250"/>
          <p14:tracePt t="23209" x="9366250" y="3124200"/>
          <p14:tracePt t="23226" x="9226550" y="3244850"/>
          <p14:tracePt t="23242" x="9086850" y="3352800"/>
          <p14:tracePt t="23259" x="8985250" y="3429000"/>
          <p14:tracePt t="23276" x="8870950" y="3536950"/>
          <p14:tracePt t="23292" x="8756650" y="3613150"/>
          <p14:tracePt t="23309" x="8648700" y="3689350"/>
          <p14:tracePt t="23326" x="8489950" y="3765550"/>
          <p14:tracePt t="23342" x="8369300" y="3822700"/>
          <p14:tracePt t="23359" x="8255000" y="3867150"/>
          <p14:tracePt t="23376" x="8121650" y="3924300"/>
          <p14:tracePt t="23392" x="7950200" y="3994150"/>
          <p14:tracePt t="23409" x="7797800" y="4051300"/>
          <p14:tracePt t="23426" x="7626350" y="4127500"/>
          <p14:tracePt t="23442" x="7423150" y="4178300"/>
          <p14:tracePt t="23459" x="7226300" y="4248150"/>
          <p14:tracePt t="23476" x="7054850" y="4318000"/>
          <p14:tracePt t="23493" x="6889750" y="4413250"/>
          <p14:tracePt t="23495" x="6838950" y="4438650"/>
          <p14:tracePt t="23509" x="6756400" y="4495800"/>
          <p14:tracePt t="23526" x="6584950" y="4603750"/>
          <p14:tracePt t="23543" x="6515100" y="4660900"/>
          <p14:tracePt t="23559" x="6451600" y="4699000"/>
          <p14:tracePt t="23576" x="6413500" y="4718050"/>
          <p14:tracePt t="23593" x="6362700" y="4743450"/>
          <p14:tracePt t="23609" x="6318250" y="4775200"/>
          <p14:tracePt t="23626" x="6248400" y="4806950"/>
          <p14:tracePt t="23643" x="6203950" y="4838700"/>
          <p14:tracePt t="23659" x="6108700" y="4889500"/>
          <p14:tracePt t="23676" x="6019800" y="4933950"/>
          <p14:tracePt t="23693" x="5937250" y="4972050"/>
          <p14:tracePt t="23709" x="5867400" y="5010150"/>
          <p14:tracePt t="23710" x="5848350" y="5016500"/>
          <p14:tracePt t="23726" x="5797550" y="5048250"/>
          <p14:tracePt t="23743" x="5746750" y="5067300"/>
          <p14:tracePt t="23759" x="5683250" y="5105400"/>
          <p14:tracePt t="23776" x="5638800" y="5124450"/>
          <p14:tracePt t="23793" x="5588000" y="5149850"/>
          <p14:tracePt t="23810" x="5537200" y="5175250"/>
          <p14:tracePt t="23826" x="5480050" y="5200650"/>
          <p14:tracePt t="23843" x="5397500" y="5226050"/>
          <p14:tracePt t="23860" x="5302250" y="5264150"/>
          <p14:tracePt t="23876" x="5226050" y="5295900"/>
          <p14:tracePt t="23893" x="5156200" y="5321300"/>
          <p14:tracePt t="23910" x="5086350" y="5346700"/>
          <p14:tracePt t="23926" x="5029200" y="5359400"/>
          <p14:tracePt t="23943" x="4991100" y="5372100"/>
          <p14:tracePt t="23960" x="4953000" y="5378450"/>
          <p14:tracePt t="23976" x="4914900" y="5384800"/>
          <p14:tracePt t="23993" x="4876800" y="5384800"/>
          <p14:tracePt t="24010" x="4838700" y="5391150"/>
          <p14:tracePt t="24026" x="4787900" y="5397500"/>
          <p14:tracePt t="24043" x="4749800" y="5403850"/>
          <p14:tracePt t="24060" x="4711700" y="5403850"/>
          <p14:tracePt t="24077" x="4641850" y="5410200"/>
          <p14:tracePt t="24093" x="4578350" y="5416550"/>
          <p14:tracePt t="24110" x="4413250" y="5416550"/>
          <p14:tracePt t="24126" x="4260850" y="5416550"/>
          <p14:tracePt t="24143" x="4114800" y="5435600"/>
          <p14:tracePt t="24160" x="3987800" y="5441950"/>
          <p14:tracePt t="24177" x="3816350" y="5448300"/>
          <p14:tracePt t="24193" x="3644900" y="5454650"/>
          <p14:tracePt t="24210" x="3505200" y="5467350"/>
          <p14:tracePt t="24227" x="3378200" y="5473700"/>
          <p14:tracePt t="24243" x="3276600" y="5480050"/>
          <p14:tracePt t="24260" x="3213100" y="5480050"/>
          <p14:tracePt t="24277" x="3181350" y="5480050"/>
          <p14:tracePt t="24277" x="3175000" y="5480050"/>
          <p14:tracePt t="24302" x="3168650" y="5480050"/>
          <p14:tracePt t="2457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033" y="0"/>
            <a:ext cx="7620000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80033" y="6611779"/>
            <a:ext cx="28969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http://planetforlife.com/images/antarcticrecord.jpg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991">
        <p:fade/>
      </p:transition>
    </mc:Choice>
    <mc:Fallback xmlns="">
      <p:transition spd="med" advTm="33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00" x="7753350" y="4781550"/>
          <p14:tracePt t="10611" x="7575550" y="4648200"/>
          <p14:tracePt t="10839" x="5937250" y="3073400"/>
          <p14:tracePt t="10988" x="4838700" y="2387600"/>
          <p14:tracePt t="11228" x="4178300" y="2203450"/>
          <p14:tracePt t="11469" x="3898900" y="2203450"/>
          <p14:tracePt t="11628" x="2413000" y="1422400"/>
          <p14:tracePt t="11791" x="2368550" y="1295400"/>
          <p14:tracePt t="11947" x="2476500" y="977900"/>
          <p14:tracePt t="12025" x="2438400" y="838200"/>
          <p14:tracePt t="12109" x="2432050" y="793750"/>
          <p14:tracePt t="12248" x="2444750" y="793750"/>
          <p14:tracePt t="12328" x="2774950" y="901700"/>
          <p14:tracePt t="12412" x="2946400" y="990600"/>
          <p14:tracePt t="12493" x="2990850" y="1028700"/>
          <p14:tracePt t="12579" x="3028950" y="1073150"/>
          <p14:tracePt t="12663" x="3028950" y="1079500"/>
          <p14:tracePt t="12873" x="3028950" y="1085850"/>
          <p14:tracePt t="12953" x="2959100" y="1162050"/>
          <p14:tracePt t="13034" x="2908300" y="1276350"/>
          <p14:tracePt t="13119" x="2876550" y="1416050"/>
          <p14:tracePt t="13197" x="2832100" y="1644650"/>
          <p14:tracePt t="13277" x="2730500" y="2127250"/>
          <p14:tracePt t="13356" x="2705100" y="2457450"/>
          <p14:tracePt t="13437" x="2698750" y="2813050"/>
          <p14:tracePt t="13511" x="2705100" y="3035300"/>
          <p14:tracePt t="13583" x="2724150" y="3124200"/>
          <p14:tracePt t="13652" x="2755900" y="3327400"/>
          <p14:tracePt t="13725" x="2768600" y="3390900"/>
          <p14:tracePt t="14171" x="2768600" y="3403600"/>
          <p14:tracePt t="14243" x="2819400" y="3498850"/>
          <p14:tracePt t="14321" x="2825750" y="3505200"/>
          <p14:tracePt t="14400" x="2863850" y="3632200"/>
          <p14:tracePt t="14477" x="2882900" y="4051300"/>
          <p14:tracePt t="14562" x="2882900" y="4387850"/>
          <p14:tracePt t="14638" x="2876550" y="4495800"/>
          <p14:tracePt t="14712" x="2876550" y="4635500"/>
          <p14:tracePt t="14787" x="2876550" y="4845050"/>
          <p14:tracePt t="14879" x="2876550" y="5067300"/>
          <p14:tracePt t="14962" x="2882900" y="5168900"/>
          <p14:tracePt t="14962" x="2889250" y="5175250"/>
          <p14:tracePt t="15200" x="2889250" y="5251450"/>
          <p14:tracePt t="15279" x="2882900" y="5295900"/>
          <p14:tracePt t="15356" x="2857500" y="5422900"/>
          <p14:tracePt t="15428" x="2851150" y="5480050"/>
          <p14:tracePt t="15500" x="2851150" y="5511800"/>
          <p14:tracePt t="15575" x="2844800" y="5543550"/>
          <p14:tracePt t="15755" x="2844800" y="5549900"/>
          <p14:tracePt t="15832" x="2876550" y="5594350"/>
          <p14:tracePt t="16475" x="2870200" y="5594350"/>
          <p14:tracePt t="16553" x="2749550" y="5397500"/>
          <p14:tracePt t="16621" x="2705100" y="5270500"/>
          <p14:tracePt t="16688" x="2679700" y="5238750"/>
          <p14:tracePt t="16760" x="2571750" y="5156200"/>
          <p14:tracePt t="16829" x="2470150" y="5092700"/>
          <p14:tracePt t="16900" x="2457450" y="5067300"/>
          <p14:tracePt t="16972" x="2444750" y="5054600"/>
          <p14:tracePt t="17038" x="2438400" y="5029200"/>
          <p14:tracePt t="17105" x="2425700" y="5003800"/>
          <p14:tracePt t="17172" x="2425700" y="4972050"/>
          <p14:tracePt t="17238" x="2432050" y="4914900"/>
          <p14:tracePt t="17304" x="2432050" y="4889500"/>
          <p14:tracePt t="17369" x="2438400" y="4857750"/>
          <p14:tracePt t="17434" x="2438400" y="4832350"/>
          <p14:tracePt t="17917" x="2432050" y="4826000"/>
          <p14:tracePt t="18030" x="2400300" y="4737100"/>
          <p14:tracePt t="18097" x="2400300" y="4730750"/>
          <p14:tracePt t="18357" x="2400300" y="4737100"/>
          <p14:tracePt t="18485" x="2400300" y="4857750"/>
          <p14:tracePt t="18552" x="2400300" y="4914900"/>
          <p14:tracePt t="18620" x="2413000" y="4984750"/>
          <p14:tracePt t="18686" x="2413000" y="5016500"/>
          <p14:tracePt t="18756" x="2413000" y="5048250"/>
          <p14:tracePt t="18823" x="2413000" y="5054600"/>
          <p14:tracePt t="19383" x="2419350" y="5054600"/>
          <p14:tracePt t="19500" x="2457450" y="5060950"/>
          <p14:tracePt t="19501" x="2463800" y="5060950"/>
          <p14:tracePt t="19569" x="2546350" y="4997450"/>
          <p14:tracePt t="19638" x="2609850" y="4857750"/>
          <p14:tracePt t="19705" x="2616200" y="4705350"/>
          <p14:tracePt t="19772" x="2628900" y="4572000"/>
          <p14:tracePt t="19841" x="2628900" y="4413250"/>
          <p14:tracePt t="19919" x="2628900" y="4343400"/>
          <p14:tracePt t="19995" x="2654300" y="4286250"/>
          <p14:tracePt t="20064" x="2660650" y="4279900"/>
          <p14:tracePt t="20221" x="2654300" y="4311650"/>
          <p14:tracePt t="20331" x="2597150" y="4578350"/>
          <p14:tracePt t="20396" x="2559050" y="4737100"/>
          <p14:tracePt t="20462" x="2533650" y="4946650"/>
          <p14:tracePt t="20527" x="2527300" y="5067300"/>
          <p14:tracePt t="20594" x="2501900" y="5410200"/>
          <p14:tracePt t="20660" x="2489200" y="5645150"/>
          <p14:tracePt t="20730" x="2489200" y="5835650"/>
          <p14:tracePt t="20798" x="2482850" y="5924550"/>
          <p14:tracePt t="20864" x="2489200" y="6026150"/>
          <p14:tracePt t="20929" x="2501900" y="6121400"/>
          <p14:tracePt t="20994" x="2514600" y="6172200"/>
          <p14:tracePt t="21059" x="2514600" y="6210300"/>
          <p14:tracePt t="21125" x="2514600" y="6216650"/>
          <p14:tracePt t="21238" x="2514600" y="6223000"/>
          <p14:tracePt t="21315" x="2520950" y="6267450"/>
          <p14:tracePt t="21519" x="2527300" y="6267450"/>
          <p14:tracePt t="21632" x="2622550" y="6254750"/>
          <p14:tracePt t="21699" x="2743200" y="6223000"/>
          <p14:tracePt t="21768" x="2927350" y="6184900"/>
          <p14:tracePt t="21836" x="3092450" y="6165850"/>
          <p14:tracePt t="21903" x="3333750" y="6159500"/>
          <p14:tracePt t="21970" x="3632200" y="6159500"/>
          <p14:tracePt t="22038" x="3930650" y="6146800"/>
          <p14:tracePt t="22107" x="4203700" y="6127750"/>
          <p14:tracePt t="22172" x="4521200" y="6115050"/>
          <p14:tracePt t="22241" x="4870450" y="6096000"/>
          <p14:tracePt t="22308" x="5149850" y="6096000"/>
          <p14:tracePt t="22374" x="5492750" y="6096000"/>
          <p14:tracePt t="22442" x="5772150" y="6096000"/>
          <p14:tracePt t="22507" x="6057900" y="6089650"/>
          <p14:tracePt t="22576" x="6426200" y="6096000"/>
          <p14:tracePt t="22644" x="6870700" y="6153150"/>
          <p14:tracePt t="22711" x="7207250" y="6191250"/>
          <p14:tracePt t="22777" x="7429500" y="6197600"/>
          <p14:tracePt t="22842" x="7645400" y="6178550"/>
          <p14:tracePt t="22907" x="7899400" y="6178550"/>
          <p14:tracePt t="22975" x="8134350" y="6153150"/>
          <p14:tracePt t="23040" x="8343900" y="6146800"/>
          <p14:tracePt t="23109" x="8432800" y="6146800"/>
          <p14:tracePt t="23174" x="8528050" y="6140450"/>
          <p14:tracePt t="23174" x="8540750" y="6140450"/>
          <p14:tracePt t="23242" x="8591550" y="6140450"/>
          <p14:tracePt t="23307" x="8642350" y="6134100"/>
          <p14:tracePt t="23374" x="8680450" y="6134100"/>
          <p14:tracePt t="23712" x="8680450" y="6127750"/>
          <p14:tracePt t="23838" x="8578850" y="6064250"/>
          <p14:tracePt t="23839" x="8578850" y="6057900"/>
          <p14:tracePt t="23907" x="8489950" y="5969000"/>
          <p14:tracePt t="23975" x="8394700" y="5892800"/>
          <p14:tracePt t="24043" x="8356600" y="5867400"/>
          <p14:tracePt t="24111" x="8299450" y="5854700"/>
          <p14:tracePt t="24178" x="8210550" y="5816600"/>
          <p14:tracePt t="24247" x="8102600" y="5778500"/>
          <p14:tracePt t="24314" x="8032750" y="5746750"/>
          <p14:tracePt t="24381" x="7956550" y="5727700"/>
          <p14:tracePt t="24447" x="7842250" y="5721350"/>
          <p14:tracePt t="24513" x="7651750" y="5708650"/>
          <p14:tracePt t="24578" x="7569200" y="5708650"/>
          <p14:tracePt t="24644" x="7550150" y="5708650"/>
          <p14:tracePt t="24709" x="7543800" y="5708650"/>
          <p14:tracePt t="25024" x="7543800" y="5702300"/>
          <p14:tracePt t="25132" x="7467600" y="5613400"/>
          <p14:tracePt t="25200" x="7378700" y="5505450"/>
          <p14:tracePt t="25266" x="7296150" y="5397500"/>
          <p14:tracePt t="25335" x="7258050" y="5327650"/>
          <p14:tracePt t="25335" x="7258050" y="5321300"/>
          <p14:tracePt t="25401" x="7245350" y="5302250"/>
          <p14:tracePt t="2585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04538" y="449705"/>
            <a:ext cx="2803159" cy="290809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(Hot)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~5500°C</a:t>
            </a:r>
          </a:p>
        </p:txBody>
      </p:sp>
      <p:sp>
        <p:nvSpPr>
          <p:cNvPr id="5" name="Oval 4"/>
          <p:cNvSpPr/>
          <p:nvPr/>
        </p:nvSpPr>
        <p:spPr>
          <a:xfrm>
            <a:off x="10450644" y="1439055"/>
            <a:ext cx="1256675" cy="121420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(not so much)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364" y="1701079"/>
            <a:ext cx="2681505" cy="405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364" y="4495878"/>
            <a:ext cx="2681505" cy="405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1673">
            <a:off x="2987227" y="3405899"/>
            <a:ext cx="2681505" cy="405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67828" y="1467238"/>
            <a:ext cx="768649" cy="1157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3549">
            <a:off x="9817185" y="2349084"/>
            <a:ext cx="768649" cy="1157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73183" y="2778878"/>
            <a:ext cx="768649" cy="1157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5871">
            <a:off x="9862085" y="581289"/>
            <a:ext cx="768649" cy="11578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1541" y="4818331"/>
            <a:ext cx="3634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Shortwave Radiation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4882" y="3901786"/>
            <a:ext cx="362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Longwave  Radiation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0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12">
        <p:fade/>
      </p:transition>
    </mc:Choice>
    <mc:Fallback xmlns="">
      <p:transition spd="med" advTm="34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9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236">
        <p:fade/>
      </p:transition>
    </mc:Choice>
    <mc:Fallback xmlns="">
      <p:transition spd="med" advTm="56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9" x="8807450" y="2743200"/>
          <p14:tracePt t="1323" x="8807450" y="2730500"/>
          <p14:tracePt t="1347" x="8788400" y="2711450"/>
          <p14:tracePt t="1356" x="8750300" y="2660650"/>
          <p14:tracePt t="1364" x="8712200" y="2609850"/>
          <p14:tracePt t="1371" x="8655050" y="2552700"/>
          <p14:tracePt t="1386" x="8528050" y="2438400"/>
          <p14:tracePt t="1402" x="8369300" y="2330450"/>
          <p14:tracePt t="1419" x="8147050" y="2197100"/>
          <p14:tracePt t="1436" x="7924800" y="2101850"/>
          <p14:tracePt t="1452" x="7689850" y="2025650"/>
          <p14:tracePt t="1469" x="7435850" y="1974850"/>
          <p14:tracePt t="1486" x="7251700" y="1924050"/>
          <p14:tracePt t="1502" x="7086600" y="1885950"/>
          <p14:tracePt t="1519" x="6959600" y="1866900"/>
          <p14:tracePt t="1536" x="6838950" y="1841500"/>
          <p14:tracePt t="1552" x="6718300" y="1816100"/>
          <p14:tracePt t="1570" x="6572250" y="1803400"/>
          <p14:tracePt t="1586" x="6477000" y="1790700"/>
          <p14:tracePt t="1603" x="6419850" y="1784350"/>
          <p14:tracePt t="1619" x="6362700" y="1784350"/>
          <p14:tracePt t="1636" x="6299200" y="1784350"/>
          <p14:tracePt t="1652" x="6254750" y="1778000"/>
          <p14:tracePt t="1669" x="6223000" y="1778000"/>
          <p14:tracePt t="1686" x="6184900" y="1778000"/>
          <p14:tracePt t="1703" x="6134100" y="1778000"/>
          <p14:tracePt t="1719" x="6083300" y="1784350"/>
          <p14:tracePt t="1736" x="6019800" y="1797050"/>
          <p14:tracePt t="1752" x="5949950" y="1828800"/>
          <p14:tracePt t="1758" x="5924550" y="1835150"/>
          <p14:tracePt t="1769" x="5899150" y="1841500"/>
          <p14:tracePt t="1786" x="5797550" y="1860550"/>
          <p14:tracePt t="1803" x="5708650" y="1873250"/>
          <p14:tracePt t="1819" x="5600700" y="1885950"/>
          <p14:tracePt t="1836" x="5505450" y="1905000"/>
          <p14:tracePt t="1852" x="5397500" y="1924050"/>
          <p14:tracePt t="1869" x="5327650" y="1943100"/>
          <p14:tracePt t="1886" x="5264150" y="1962150"/>
          <p14:tracePt t="1902" x="5207000" y="1987550"/>
          <p14:tracePt t="1919" x="5149850" y="2019300"/>
          <p14:tracePt t="1936" x="5080000" y="2057400"/>
          <p14:tracePt t="1952" x="4991100" y="2127250"/>
          <p14:tracePt t="1969" x="4908550" y="2184400"/>
          <p14:tracePt t="1986" x="4883150" y="2197100"/>
          <p14:tracePt t="2002" x="4864100" y="2216150"/>
          <p14:tracePt t="2019" x="4857750" y="2216150"/>
          <p14:tracePt t="2146" x="4845050" y="2216150"/>
          <p14:tracePt t="2157" x="4832350" y="2216150"/>
          <p14:tracePt t="2163" x="4813300" y="2216150"/>
          <p14:tracePt t="2171" x="4794250" y="2216150"/>
          <p14:tracePt t="2186" x="4749800" y="2209800"/>
          <p14:tracePt t="2203" x="4711700" y="2197100"/>
          <p14:tracePt t="2219" x="4686300" y="2197100"/>
          <p14:tracePt t="2236" x="4673600" y="2197100"/>
          <p14:tracePt t="2306" x="4673600" y="2190750"/>
          <p14:tracePt t="2315" x="4667250" y="2190750"/>
          <p14:tracePt t="2331" x="4667250" y="2184400"/>
          <p14:tracePt t="2340" x="4660900" y="2184400"/>
          <p14:tracePt t="2353" x="4654550" y="2178050"/>
          <p14:tracePt t="2370" x="4635500" y="2159000"/>
          <p14:tracePt t="2386" x="4622800" y="2146300"/>
          <p14:tracePt t="2403" x="4616450" y="2133600"/>
          <p14:tracePt t="2419" x="4603750" y="2114550"/>
          <p14:tracePt t="2436" x="4597400" y="2095500"/>
          <p14:tracePt t="2453" x="4597400" y="2082800"/>
          <p14:tracePt t="2572" x="4591050" y="2082800"/>
          <p14:tracePt t="2579" x="4591050" y="2089150"/>
          <p14:tracePt t="2587" x="4591050" y="2108200"/>
          <p14:tracePt t="2603" x="4591050" y="2133600"/>
          <p14:tracePt t="2620" x="4597400" y="2165350"/>
          <p14:tracePt t="2636" x="4603750" y="2222500"/>
          <p14:tracePt t="2653" x="4610100" y="2273300"/>
          <p14:tracePt t="2670" x="4616450" y="2330450"/>
          <p14:tracePt t="2686" x="4622800" y="2419350"/>
          <p14:tracePt t="2703" x="4622800" y="2520950"/>
          <p14:tracePt t="2720" x="4622800" y="2692400"/>
          <p14:tracePt t="2737" x="4597400" y="2895600"/>
          <p14:tracePt t="2753" x="4584700" y="3067050"/>
          <p14:tracePt t="2770" x="4584700" y="3117850"/>
          <p14:tracePt t="2771" x="4584700" y="3168650"/>
          <p14:tracePt t="2787" x="4597400" y="3225800"/>
          <p14:tracePt t="2803" x="4610100" y="3263900"/>
          <p14:tracePt t="2820" x="4622800" y="3289300"/>
          <p14:tracePt t="2837" x="4629150" y="3314700"/>
          <p14:tracePt t="2853" x="4641850" y="3340100"/>
          <p14:tracePt t="2870" x="4660900" y="3352800"/>
          <p14:tracePt t="2887" x="4673600" y="3371850"/>
          <p14:tracePt t="2903" x="4692650" y="3384550"/>
          <p14:tracePt t="2920" x="4724400" y="3403600"/>
          <p14:tracePt t="2937" x="4768850" y="3441700"/>
          <p14:tracePt t="2953" x="4806950" y="3467100"/>
          <p14:tracePt t="2956" x="4845050" y="3498850"/>
          <p14:tracePt t="2970" x="4883150" y="3511550"/>
          <p14:tracePt t="2987" x="5048250" y="3581400"/>
          <p14:tracePt t="3003" x="5181600" y="3619500"/>
          <p14:tracePt t="3020" x="5295900" y="3632200"/>
          <p14:tracePt t="3037" x="5365750" y="3638550"/>
          <p14:tracePt t="3053" x="5435600" y="3638550"/>
          <p14:tracePt t="3070" x="5511800" y="3644900"/>
          <p14:tracePt t="3087" x="5581650" y="3644900"/>
          <p14:tracePt t="3103" x="5664200" y="3651250"/>
          <p14:tracePt t="3120" x="5721350" y="3657600"/>
          <p14:tracePt t="3137" x="5746750" y="3663950"/>
          <p14:tracePt t="3154" x="5759450" y="3663950"/>
          <p14:tracePt t="3170" x="5772150" y="3663950"/>
          <p14:tracePt t="3187" x="5778500" y="3670300"/>
          <p14:tracePt t="3228" x="5784850" y="3670300"/>
          <p14:tracePt t="3235" x="5791200" y="3670300"/>
          <p14:tracePt t="3245" x="5803900" y="3670300"/>
          <p14:tracePt t="3254" x="5822950" y="3663950"/>
          <p14:tracePt t="3270" x="5880100" y="3644900"/>
          <p14:tracePt t="3287" x="5930900" y="3625850"/>
          <p14:tracePt t="3304" x="5981700" y="3600450"/>
          <p14:tracePt t="3320" x="6026150" y="3575050"/>
          <p14:tracePt t="3337" x="6083300" y="3549650"/>
          <p14:tracePt t="3338" x="6108700" y="3543300"/>
          <p14:tracePt t="3354" x="6127750" y="3530600"/>
          <p14:tracePt t="3370" x="6165850" y="3517900"/>
          <p14:tracePt t="3371" x="6178550" y="3511550"/>
          <p14:tracePt t="3387" x="6210300" y="3492500"/>
          <p14:tracePt t="3404" x="6235700" y="3479800"/>
          <p14:tracePt t="3420" x="6280150" y="3460750"/>
          <p14:tracePt t="3437" x="6318250" y="3435350"/>
          <p14:tracePt t="3454" x="6369050" y="3416300"/>
          <p14:tracePt t="3470" x="6407150" y="3397250"/>
          <p14:tracePt t="3487" x="6445250" y="3384550"/>
          <p14:tracePt t="3504" x="6502400" y="3365500"/>
          <p14:tracePt t="3520" x="6559550" y="3359150"/>
          <p14:tracePt t="3537" x="6610350" y="3346450"/>
          <p14:tracePt t="3554" x="6642100" y="3333750"/>
          <p14:tracePt t="3555" x="6654800" y="3321050"/>
          <p14:tracePt t="3571" x="6667500" y="3314700"/>
          <p14:tracePt t="3604" x="6667500" y="3308350"/>
          <p14:tracePt t="3621" x="6667500" y="3295650"/>
          <p14:tracePt t="3637" x="6654800" y="3251200"/>
          <p14:tracePt t="3654" x="6597650" y="3187700"/>
          <p14:tracePt t="3671" x="6502400" y="3130550"/>
          <p14:tracePt t="3687" x="6330950" y="3048000"/>
          <p14:tracePt t="3704" x="6127750" y="2978150"/>
          <p14:tracePt t="3721" x="5854700" y="2876550"/>
          <p14:tracePt t="3737" x="5549900" y="2755900"/>
          <p14:tracePt t="3754" x="5314950" y="2660650"/>
          <p14:tracePt t="3755" x="5181600" y="2584450"/>
          <p14:tracePt t="3771" x="4927600" y="2444750"/>
          <p14:tracePt t="3787" x="4775200" y="2330450"/>
          <p14:tracePt t="3804" x="4648200" y="2222500"/>
          <p14:tracePt t="3821" x="4540250" y="2095500"/>
          <p14:tracePt t="3837" x="4470400" y="2019300"/>
          <p14:tracePt t="3854" x="4413250" y="1949450"/>
          <p14:tracePt t="3871" x="4356100" y="1866900"/>
          <p14:tracePt t="3887" x="4305300" y="1797050"/>
          <p14:tracePt t="3904" x="4267200" y="1739900"/>
          <p14:tracePt t="3921" x="4229100" y="1682750"/>
          <p14:tracePt t="3938" x="4203700" y="1651000"/>
          <p14:tracePt t="3954" x="4171950" y="1600200"/>
          <p14:tracePt t="3955" x="4152900" y="1581150"/>
          <p14:tracePt t="3971" x="4133850" y="1555750"/>
          <p14:tracePt t="3988" x="4121150" y="1543050"/>
          <p14:tracePt t="4004" x="4108450" y="1536700"/>
          <p14:tracePt t="4332" x="4108450" y="1530350"/>
          <p14:tracePt t="4340" x="4114800" y="1473200"/>
          <p14:tracePt t="4349" x="4133850" y="1409700"/>
          <p14:tracePt t="4358" x="4152900" y="1339850"/>
          <p14:tracePt t="4372" x="4171950" y="1250950"/>
          <p14:tracePt t="4389" x="4197350" y="1162050"/>
          <p14:tracePt t="4405" x="4210050" y="1104900"/>
          <p14:tracePt t="4422" x="4222750" y="1022350"/>
          <p14:tracePt t="4439" x="4222750" y="984250"/>
          <p14:tracePt t="4455" x="4229100" y="952500"/>
          <p14:tracePt t="4472" x="4229100" y="933450"/>
          <p14:tracePt t="4488" x="4229100" y="908050"/>
          <p14:tracePt t="4505" x="4229100" y="901700"/>
          <p14:tracePt t="4522" x="4229100" y="895350"/>
          <p14:tracePt t="4538" x="4229100" y="889000"/>
          <p14:tracePt t="4555" x="4222750" y="882650"/>
          <p14:tracePt t="4572" x="4222750" y="876300"/>
          <p14:tracePt t="4595" x="4216400" y="876300"/>
          <p14:tracePt t="4605" x="4210050" y="876300"/>
          <p14:tracePt t="4622" x="4191000" y="876300"/>
          <p14:tracePt t="4638" x="4159250" y="876300"/>
          <p14:tracePt t="4655" x="4083050" y="876300"/>
          <p14:tracePt t="4672" x="4019550" y="901700"/>
          <p14:tracePt t="4689" x="3949700" y="939800"/>
          <p14:tracePt t="4705" x="3867150" y="1003300"/>
          <p14:tracePt t="4706" x="3829050" y="1041400"/>
          <p14:tracePt t="4722" x="3778250" y="1085850"/>
          <p14:tracePt t="4739" x="3714750" y="1162050"/>
          <p14:tracePt t="4755" x="3689350" y="1225550"/>
          <p14:tracePt t="4772" x="3689350" y="1238250"/>
          <p14:tracePt t="4789" x="3689350" y="1250950"/>
          <p14:tracePt t="4806" x="3689350" y="1257300"/>
          <p14:tracePt t="4822" x="3689350" y="1270000"/>
          <p14:tracePt t="4839" x="3689350" y="1289050"/>
          <p14:tracePt t="4856" x="3689350" y="1320800"/>
          <p14:tracePt t="4872" x="3689350" y="1333500"/>
          <p14:tracePt t="4889" x="3689350" y="1365250"/>
          <p14:tracePt t="4906" x="3689350" y="1416050"/>
          <p14:tracePt t="4922" x="3702050" y="1460500"/>
          <p14:tracePt t="4939" x="3714750" y="1543050"/>
          <p14:tracePt t="4956" x="3733800" y="1581150"/>
          <p14:tracePt t="4972" x="3752850" y="1631950"/>
          <p14:tracePt t="4989" x="3771900" y="1670050"/>
          <p14:tracePt t="5006" x="3778250" y="1682750"/>
          <p14:tracePt t="5022" x="3790950" y="1701800"/>
          <p14:tracePt t="5039" x="3797300" y="1714500"/>
          <p14:tracePt t="5056" x="3803650" y="1720850"/>
          <p14:tracePt t="5072" x="3810000" y="1739900"/>
          <p14:tracePt t="5089" x="3822700" y="1752600"/>
          <p14:tracePt t="5106" x="3835400" y="1778000"/>
          <p14:tracePt t="5108" x="3841750" y="1784350"/>
          <p14:tracePt t="5122" x="3848100" y="1797050"/>
          <p14:tracePt t="5139" x="3879850" y="1841500"/>
          <p14:tracePt t="5156" x="3898900" y="1866900"/>
          <p14:tracePt t="5173" x="3911600" y="1892300"/>
          <p14:tracePt t="5189" x="3924300" y="1917700"/>
          <p14:tracePt t="5206" x="3937000" y="1949450"/>
          <p14:tracePt t="5223" x="3956050" y="1987550"/>
          <p14:tracePt t="5239" x="3968750" y="2044700"/>
          <p14:tracePt t="5256" x="3981450" y="2076450"/>
          <p14:tracePt t="5273" x="4000500" y="2139950"/>
          <p14:tracePt t="5289" x="4006850" y="2184400"/>
          <p14:tracePt t="5306" x="4025900" y="2254250"/>
          <p14:tracePt t="5323" x="4038600" y="2286000"/>
          <p14:tracePt t="5324" x="4038600" y="2305050"/>
          <p14:tracePt t="5340" x="4044950" y="2336800"/>
          <p14:tracePt t="5357" x="4057650" y="2387600"/>
          <p14:tracePt t="5373" x="4064000" y="2406650"/>
          <p14:tracePt t="5389" x="4076700" y="2476500"/>
          <p14:tracePt t="5406" x="4089400" y="2514600"/>
          <p14:tracePt t="5423" x="4095750" y="2552700"/>
          <p14:tracePt t="5439" x="4102100" y="2597150"/>
          <p14:tracePt t="5456" x="4114800" y="2647950"/>
          <p14:tracePt t="5473" x="4121150" y="2736850"/>
          <p14:tracePt t="5489" x="4133850" y="2825750"/>
          <p14:tracePt t="5506" x="4140200" y="2927350"/>
          <p14:tracePt t="5523" x="4159250" y="3022600"/>
          <p14:tracePt t="5524" x="4165600" y="3073400"/>
          <p14:tracePt t="5539" x="4178300" y="3200400"/>
          <p14:tracePt t="5556" x="4191000" y="3321050"/>
          <p14:tracePt t="5573" x="4197350" y="3460750"/>
          <p14:tracePt t="5590" x="4203700" y="3594100"/>
          <p14:tracePt t="5607" x="4203700" y="3746500"/>
          <p14:tracePt t="5624" x="4203700" y="3867150"/>
          <p14:tracePt t="5640" x="4197350" y="3975100"/>
          <p14:tracePt t="5657" x="4191000" y="4076700"/>
          <p14:tracePt t="5674" x="4184650" y="4165600"/>
          <p14:tracePt t="5677" x="4184650" y="4197350"/>
          <p14:tracePt t="5690" x="4178300" y="4222750"/>
          <p14:tracePt t="5707" x="4171950" y="4260850"/>
          <p14:tracePt t="5724" x="4171950" y="4267200"/>
          <p14:tracePt t="5790" x="4171950" y="4260850"/>
          <p14:tracePt t="5797" x="4171950" y="4216400"/>
          <p14:tracePt t="5807" x="4178300" y="4146550"/>
          <p14:tracePt t="5823" x="4191000" y="4019550"/>
          <p14:tracePt t="5840" x="4216400" y="3873500"/>
          <p14:tracePt t="5857" x="4222750" y="3721100"/>
          <p14:tracePt t="5874" x="4222750" y="3536950"/>
          <p14:tracePt t="5876" x="4222750" y="3454400"/>
          <p14:tracePt t="5891" x="4203700" y="3359150"/>
          <p14:tracePt t="5907" x="4165600" y="3168650"/>
          <p14:tracePt t="5924" x="4127500" y="2933700"/>
          <p14:tracePt t="5940" x="4121150" y="2825750"/>
          <p14:tracePt t="5957" x="4121150" y="2717800"/>
          <p14:tracePt t="5974" x="4127500" y="2622550"/>
          <p14:tracePt t="5991" x="4146550" y="2527300"/>
          <p14:tracePt t="6007" x="4159250" y="2438400"/>
          <p14:tracePt t="6024" x="4171950" y="2374900"/>
          <p14:tracePt t="6040" x="4184650" y="2317750"/>
          <p14:tracePt t="6057" x="4184650" y="2279650"/>
          <p14:tracePt t="6061" x="4184650" y="2273300"/>
          <p14:tracePt t="6074" x="4184650" y="2266950"/>
          <p14:tracePt t="6091" x="4184650" y="2260600"/>
          <p14:tracePt t="6197" x="4184650" y="2298700"/>
          <p14:tracePt t="6205" x="4171950" y="2349500"/>
          <p14:tracePt t="6213" x="4159250" y="2413000"/>
          <p14:tracePt t="6224" x="4152900" y="2470150"/>
          <p14:tracePt t="6240" x="4146550" y="2584450"/>
          <p14:tracePt t="6257" x="4146550" y="2749550"/>
          <p14:tracePt t="6274" x="4146550" y="2940050"/>
          <p14:tracePt t="6290" x="4146550" y="3111500"/>
          <p14:tracePt t="6307" x="4152900" y="3302000"/>
          <p14:tracePt t="6324" x="4159250" y="3517900"/>
          <p14:tracePt t="6341" x="4171950" y="3632200"/>
          <p14:tracePt t="6357" x="4184650" y="3721100"/>
          <p14:tracePt t="6374" x="4191000" y="3784600"/>
          <p14:tracePt t="6391" x="4197350" y="3841750"/>
          <p14:tracePt t="6407" x="4210050" y="3892550"/>
          <p14:tracePt t="6424" x="4216400" y="3924300"/>
          <p14:tracePt t="6441" x="4216400" y="3949700"/>
          <p14:tracePt t="6457" x="4216400" y="3962400"/>
          <p14:tracePt t="6533" x="4222750" y="3949700"/>
          <p14:tracePt t="6541" x="4241800" y="3879850"/>
          <p14:tracePt t="6549" x="4254500" y="3810000"/>
          <p14:tracePt t="6557" x="4267200" y="3759200"/>
          <p14:tracePt t="6574" x="4292600" y="3613150"/>
          <p14:tracePt t="6591" x="4298950" y="3416300"/>
          <p14:tracePt t="6607" x="4298950" y="3155950"/>
          <p14:tracePt t="6624" x="4298950" y="2895600"/>
          <p14:tracePt t="6641" x="4298950" y="2635250"/>
          <p14:tracePt t="6658" x="4298950" y="2425700"/>
          <p14:tracePt t="6661" x="4298950" y="2324100"/>
          <p14:tracePt t="6674" x="4305300" y="2235200"/>
          <p14:tracePt t="6691" x="4324350" y="2095500"/>
          <p14:tracePt t="6694" x="4324350" y="2038350"/>
          <p14:tracePt t="6708" x="4330700" y="2000250"/>
          <p14:tracePt t="6724" x="4337050" y="1917700"/>
          <p14:tracePt t="6741" x="4343400" y="1898650"/>
          <p14:tracePt t="6758" x="4343400" y="1892300"/>
          <p14:tracePt t="6973" x="4330700" y="1924050"/>
          <p14:tracePt t="6981" x="4324350" y="1962150"/>
          <p14:tracePt t="6992" x="4305300" y="2006600"/>
          <p14:tracePt t="7008" x="4260850" y="2139950"/>
          <p14:tracePt t="7024" x="4229100" y="2260600"/>
          <p14:tracePt t="7041" x="4210050" y="2374900"/>
          <p14:tracePt t="7058" x="4197350" y="2489200"/>
          <p14:tracePt t="7061" x="4191000" y="2552700"/>
          <p14:tracePt t="7074" x="4191000" y="2597150"/>
          <p14:tracePt t="7091" x="4191000" y="2679700"/>
          <p14:tracePt t="7108" x="4191000" y="2749550"/>
          <p14:tracePt t="7125" x="4191000" y="2863850"/>
          <p14:tracePt t="7141" x="4191000" y="2927350"/>
          <p14:tracePt t="7158" x="4191000" y="3009900"/>
          <p14:tracePt t="7175" x="4191000" y="3086100"/>
          <p14:tracePt t="7191" x="4191000" y="3162300"/>
          <p14:tracePt t="7208" x="4191000" y="3244850"/>
          <p14:tracePt t="7225" x="4197350" y="3327400"/>
          <p14:tracePt t="7241" x="4197350" y="3384550"/>
          <p14:tracePt t="7258" x="4203700" y="3435350"/>
          <p14:tracePt t="7275" x="4210050" y="3460750"/>
          <p14:tracePt t="7291" x="4210050" y="3492500"/>
          <p14:tracePt t="7293" x="4210050" y="3498850"/>
          <p14:tracePt t="7308" x="4210050" y="3524250"/>
          <p14:tracePt t="7325" x="4210050" y="3530600"/>
          <p14:tracePt t="7462" x="4216400" y="3517900"/>
          <p14:tracePt t="7470" x="4222750" y="3473450"/>
          <p14:tracePt t="7478" x="4229100" y="3435350"/>
          <p14:tracePt t="7493" x="4229100" y="3365500"/>
          <p14:tracePt t="7509" x="4229100" y="3327400"/>
          <p14:tracePt t="7510" x="4229100" y="3270250"/>
          <p14:tracePt t="7525" x="4229100" y="3162300"/>
          <p14:tracePt t="7542" x="4210050" y="3054350"/>
          <p14:tracePt t="7559" x="4184650" y="2933700"/>
          <p14:tracePt t="7575" x="4171950" y="2813050"/>
          <p14:tracePt t="7592" x="4146550" y="2730500"/>
          <p14:tracePt t="7609" x="4127500" y="2635250"/>
          <p14:tracePt t="7626" x="4114800" y="2546350"/>
          <p14:tracePt t="7642" x="4102100" y="2482850"/>
          <p14:tracePt t="7659" x="4089400" y="2413000"/>
          <p14:tracePt t="7664" x="4083050" y="2393950"/>
          <p14:tracePt t="7676" x="4076700" y="2368550"/>
          <p14:tracePt t="7692" x="4070350" y="2324100"/>
          <p14:tracePt t="7709" x="4051300" y="2203450"/>
          <p14:tracePt t="7725" x="4044950" y="2133600"/>
          <p14:tracePt t="7742" x="4032250" y="2044700"/>
          <p14:tracePt t="7759" x="4025900" y="1974850"/>
          <p14:tracePt t="7775" x="4025900" y="1905000"/>
          <p14:tracePt t="7792" x="4025900" y="1841500"/>
          <p14:tracePt t="7809" x="4025900" y="1771650"/>
          <p14:tracePt t="7813" x="4025900" y="1746250"/>
          <p14:tracePt t="7825" x="4025900" y="1727200"/>
          <p14:tracePt t="7842" x="4025900" y="1676400"/>
          <p14:tracePt t="7859" x="4025900" y="1631950"/>
          <p14:tracePt t="7875" x="4025900" y="1574800"/>
          <p14:tracePt t="7878" x="4025900" y="1549400"/>
          <p14:tracePt t="7893" x="4025900" y="1498600"/>
          <p14:tracePt t="7909" x="4025900" y="1479550"/>
          <p14:tracePt t="7925" x="4025900" y="1441450"/>
          <p14:tracePt t="7942" x="4025900" y="1409700"/>
          <p14:tracePt t="7959" x="4032250" y="1390650"/>
          <p14:tracePt t="7975" x="4032250" y="1377950"/>
          <p14:tracePt t="7994" x="4038600" y="1365250"/>
          <p14:tracePt t="8009" x="4038600" y="1358900"/>
          <p14:tracePt t="8191" x="4038600" y="1397000"/>
          <p14:tracePt t="8198" x="4038600" y="1435100"/>
          <p14:tracePt t="8209" x="4038600" y="1460500"/>
          <p14:tracePt t="8226" x="4038600" y="1511300"/>
          <p14:tracePt t="8243" x="4038600" y="1574800"/>
          <p14:tracePt t="8259" x="4038600" y="1631950"/>
          <p14:tracePt t="8276" x="4038600" y="1676400"/>
          <p14:tracePt t="8293" x="4038600" y="1727200"/>
          <p14:tracePt t="8309" x="4038600" y="1765300"/>
          <p14:tracePt t="8326" x="4038600" y="1803400"/>
          <p14:tracePt t="8343" x="4038600" y="1847850"/>
          <p14:tracePt t="8359" x="4038600" y="1905000"/>
          <p14:tracePt t="8376" x="4038600" y="1974850"/>
          <p14:tracePt t="8393" x="4038600" y="2025650"/>
          <p14:tracePt t="8409" x="4038600" y="2089150"/>
          <p14:tracePt t="8426" x="4038600" y="2133600"/>
          <p14:tracePt t="8443" x="4038600" y="2165350"/>
          <p14:tracePt t="8459" x="4038600" y="2184400"/>
          <p14:tracePt t="8476" x="4038600" y="2197100"/>
          <p14:tracePt t="8477" x="4038600" y="2203450"/>
          <p14:tracePt t="8493" x="4044950" y="2222500"/>
          <p14:tracePt t="8509" x="4044950" y="2235200"/>
          <p14:tracePt t="8526" x="4057650" y="2266950"/>
          <p14:tracePt t="8543" x="4057650" y="2298700"/>
          <p14:tracePt t="8559" x="4064000" y="2336800"/>
          <p14:tracePt t="8576" x="4076700" y="2393950"/>
          <p14:tracePt t="8593" x="4083050" y="2438400"/>
          <p14:tracePt t="8609" x="4089400" y="2476500"/>
          <p14:tracePt t="8626" x="4095750" y="2514600"/>
          <p14:tracePt t="8643" x="4108450" y="2546350"/>
          <p14:tracePt t="8660" x="4108450" y="2578100"/>
          <p14:tracePt t="8676" x="4121150" y="2641600"/>
          <p14:tracePt t="8693" x="4121150" y="2660650"/>
          <p14:tracePt t="8710" x="4133850" y="2743200"/>
          <p14:tracePt t="8726" x="4146550" y="2813050"/>
          <p14:tracePt t="8743" x="4152900" y="2908300"/>
          <p14:tracePt t="8760" x="4152900" y="3003550"/>
          <p14:tracePt t="8776" x="4159250" y="3079750"/>
          <p14:tracePt t="8793" x="4159250" y="3162300"/>
          <p14:tracePt t="8810" x="4165600" y="3257550"/>
          <p14:tracePt t="8826" x="4165600" y="3371850"/>
          <p14:tracePt t="8843" x="4171950" y="3460750"/>
          <p14:tracePt t="8860" x="4171950" y="3549650"/>
          <p14:tracePt t="8876" x="4178300" y="3600450"/>
          <p14:tracePt t="8881" x="4178300" y="3632200"/>
          <p14:tracePt t="8895" x="4184650" y="3676650"/>
          <p14:tracePt t="8911" x="4184650" y="3714750"/>
          <p14:tracePt t="8927" x="4184650" y="3746500"/>
          <p14:tracePt t="8944" x="4184650" y="3771900"/>
          <p14:tracePt t="8961" x="4184650" y="3797300"/>
          <p14:tracePt t="8977" x="4184650" y="3829050"/>
          <p14:tracePt t="8994" x="4184650" y="3867150"/>
          <p14:tracePt t="9010" x="4184650" y="3892550"/>
          <p14:tracePt t="9027" x="4184650" y="3924300"/>
          <p14:tracePt t="9044" x="4184650" y="3943350"/>
          <p14:tracePt t="9061" x="4184650" y="3968750"/>
          <p14:tracePt t="9065" x="4184650" y="3981450"/>
          <p14:tracePt t="9077" x="4184650" y="3994150"/>
          <p14:tracePt t="9095" x="4184650" y="4032250"/>
          <p14:tracePt t="9111" x="4184650" y="4044950"/>
          <p14:tracePt t="9127" x="4191000" y="4083050"/>
          <p14:tracePt t="9144" x="4191000" y="4108450"/>
          <p14:tracePt t="9161" x="4191000" y="4133850"/>
          <p14:tracePt t="9177" x="4191000" y="4171950"/>
          <p14:tracePt t="9195" x="4191000" y="4191000"/>
          <p14:tracePt t="9211" x="4191000" y="4197350"/>
          <p14:tracePt t="9227" x="4191000" y="4210050"/>
          <p14:tracePt t="9254" x="4191000" y="4216400"/>
          <p14:tracePt t="9462" x="4197350" y="4210050"/>
          <p14:tracePt t="9470" x="4203700" y="4184650"/>
          <p14:tracePt t="9480" x="4216400" y="4152900"/>
          <p14:tracePt t="9494" x="4235450" y="4095750"/>
          <p14:tracePt t="9511" x="4241800" y="4057650"/>
          <p14:tracePt t="9528" x="4254500" y="4013200"/>
          <p14:tracePt t="9544" x="4260850" y="3956050"/>
          <p14:tracePt t="9561" x="4267200" y="3911600"/>
          <p14:tracePt t="9577" x="4273550" y="3879850"/>
          <p14:tracePt t="9594" x="4273550" y="3829050"/>
          <p14:tracePt t="9611" x="4273550" y="3778250"/>
          <p14:tracePt t="9627" x="4267200" y="3727450"/>
          <p14:tracePt t="9644" x="4260850" y="3689350"/>
          <p14:tracePt t="9661" x="4248150" y="3644900"/>
          <p14:tracePt t="9662" x="4241800" y="3619500"/>
          <p14:tracePt t="9677" x="4241800" y="3600450"/>
          <p14:tracePt t="9694" x="4222750" y="3536950"/>
          <p14:tracePt t="9711" x="4216400" y="3505200"/>
          <p14:tracePt t="9727" x="4210050" y="3479800"/>
          <p14:tracePt t="9744" x="4210050" y="3460750"/>
          <p14:tracePt t="9761" x="4203700" y="3454400"/>
          <p14:tracePt t="10313" x="4203700" y="3448050"/>
          <p14:tracePt t="10319" x="4203700" y="3422650"/>
          <p14:tracePt t="10328" x="4203700" y="3409950"/>
          <p14:tracePt t="10345" x="4203700" y="3403600"/>
          <p14:tracePt t="10362" x="4203700" y="3378200"/>
          <p14:tracePt t="10379" x="4210050" y="3365500"/>
          <p14:tracePt t="10382" x="4210050" y="3352800"/>
          <p14:tracePt t="10412" x="4210050" y="3340100"/>
          <p14:tracePt t="10429" x="4216400" y="3321050"/>
          <p14:tracePt t="10446" x="4229100" y="3295650"/>
          <p14:tracePt t="10463" x="4235450" y="3282950"/>
          <p14:tracePt t="10480" x="4241800" y="3276600"/>
          <p14:tracePt t="10495" x="4248150" y="3263900"/>
          <p14:tracePt t="10512" x="4248150" y="3257550"/>
          <p14:tracePt t="10529" x="4254500" y="3238500"/>
          <p14:tracePt t="10546" x="4254500" y="3219450"/>
          <p14:tracePt t="10562" x="4260850" y="3206750"/>
          <p14:tracePt t="10579" x="4260850" y="3187700"/>
          <p14:tracePt t="10595" x="4260850" y="3181350"/>
          <p14:tracePt t="10612" x="4260850" y="3175000"/>
          <p14:tracePt t="10695" x="4254500" y="3168650"/>
          <p14:tracePt t="10703" x="4248150" y="3168650"/>
          <p14:tracePt t="10726" x="4241800" y="3162300"/>
          <p14:tracePt t="11664" x="4241800" y="3155950"/>
          <p14:tracePt t="11672" x="4241800" y="3130550"/>
          <p14:tracePt t="11680" x="4241800" y="3117850"/>
          <p14:tracePt t="11697" x="4241800" y="3086100"/>
          <p14:tracePt t="11713" x="4241800" y="3054350"/>
          <p14:tracePt t="11730" x="4241800" y="3028950"/>
          <p14:tracePt t="11746" x="4241800" y="3009900"/>
          <p14:tracePt t="11763" x="4235450" y="2990850"/>
          <p14:tracePt t="11780" x="4229100" y="2978150"/>
          <p14:tracePt t="11796" x="4229100" y="2965450"/>
          <p14:tracePt t="11813" x="4229100" y="2959100"/>
          <p14:tracePt t="11830" x="4222750" y="2940050"/>
          <p14:tracePt t="11833" x="4222750" y="2933700"/>
          <p14:tracePt t="11846" x="4216400" y="2901950"/>
          <p14:tracePt t="11863" x="4210050" y="2876550"/>
          <p14:tracePt t="11880" x="4197350" y="2844800"/>
          <p14:tracePt t="11896" x="4197350" y="2806700"/>
          <p14:tracePt t="11913" x="4184650" y="2762250"/>
          <p14:tracePt t="11930" x="4171950" y="2724150"/>
          <p14:tracePt t="11947" x="4171950" y="2692400"/>
          <p14:tracePt t="11963" x="4159250" y="2660650"/>
          <p14:tracePt t="11980" x="4152900" y="2635250"/>
          <p14:tracePt t="11997" x="4146550" y="2609850"/>
          <p14:tracePt t="12013" x="4140200" y="2590800"/>
          <p14:tracePt t="12030" x="4127500" y="2571750"/>
          <p14:tracePt t="12047" x="4121150" y="2540000"/>
          <p14:tracePt t="12063" x="4114800" y="2533650"/>
          <p14:tracePt t="12080" x="4114800" y="2527300"/>
          <p14:tracePt t="12097" x="4102100" y="2501900"/>
          <p14:tracePt t="12113" x="4102100" y="2495550"/>
          <p14:tracePt t="12130" x="4089400" y="2482850"/>
          <p14:tracePt t="12147" x="4083050" y="2476500"/>
          <p14:tracePt t="12167" x="4083050" y="2470150"/>
          <p14:tracePt t="12192" x="4076700" y="2463800"/>
          <p14:tracePt t="12425" x="4076700" y="2457450"/>
          <p14:tracePt t="12432" x="4076700" y="2451100"/>
          <p14:tracePt t="12441" x="4076700" y="2438400"/>
          <p14:tracePt t="12448" x="4070350" y="2432050"/>
          <p14:tracePt t="12464" x="4064000" y="2406650"/>
          <p14:tracePt t="12481" x="4064000" y="2393950"/>
          <p14:tracePt t="12498" x="4064000" y="2374900"/>
          <p14:tracePt t="12515" x="4064000" y="2368550"/>
          <p14:tracePt t="12531" x="4064000" y="2362200"/>
          <p14:tracePt t="12985" x="4064000" y="2368550"/>
          <p14:tracePt t="12993" x="4070350" y="2387600"/>
          <p14:tracePt t="13001" x="4076700" y="2393950"/>
          <p14:tracePt t="13015" x="4083050" y="2406650"/>
          <p14:tracePt t="13032" x="4102100" y="2444750"/>
          <p14:tracePt t="13048" x="4108450" y="2470150"/>
          <p14:tracePt t="13065" x="4121150" y="2495550"/>
          <p14:tracePt t="13082" x="4127500" y="2520950"/>
          <p14:tracePt t="13098" x="4133850" y="2546350"/>
          <p14:tracePt t="13115" x="4133850" y="2559050"/>
          <p14:tracePt t="13132" x="4140200" y="2584450"/>
          <p14:tracePt t="13148" x="4140200" y="2597150"/>
          <p14:tracePt t="13182" x="4146550" y="2609850"/>
          <p14:tracePt t="13198" x="4146550" y="2628900"/>
          <p14:tracePt t="13202" x="4152900" y="2654300"/>
          <p14:tracePt t="13215" x="4159250" y="2692400"/>
          <p14:tracePt t="13232" x="4171950" y="2730500"/>
          <p14:tracePt t="13248" x="4171950" y="2774950"/>
          <p14:tracePt t="13265" x="4178300" y="2819400"/>
          <p14:tracePt t="13282" x="4178300" y="2863850"/>
          <p14:tracePt t="13298" x="4184650" y="2914650"/>
          <p14:tracePt t="13315" x="4184650" y="2971800"/>
          <p14:tracePt t="13331" x="4191000" y="3041650"/>
          <p14:tracePt t="13348" x="4191000" y="3098800"/>
          <p14:tracePt t="13365" x="4197350" y="3149600"/>
          <p14:tracePt t="13382" x="4203700" y="3200400"/>
          <p14:tracePt t="13398" x="4203700" y="3244850"/>
          <p14:tracePt t="13399" x="4203700" y="3257550"/>
          <p14:tracePt t="13415" x="4203700" y="3295650"/>
          <p14:tracePt t="13432" x="4203700" y="3314700"/>
          <p14:tracePt t="13448" x="4203700" y="3340100"/>
          <p14:tracePt t="13465" x="4203700" y="3371850"/>
          <p14:tracePt t="13482" x="4203700" y="3390900"/>
          <p14:tracePt t="13498" x="4203700" y="3416300"/>
          <p14:tracePt t="13515" x="4210050" y="3435350"/>
          <p14:tracePt t="13532" x="4210050" y="3448050"/>
          <p14:tracePt t="13548" x="4210050" y="3460750"/>
          <p14:tracePt t="13565" x="4210050" y="3479800"/>
          <p14:tracePt t="13582" x="4210050" y="3498850"/>
          <p14:tracePt t="13598" x="4216400" y="3530600"/>
          <p14:tracePt t="13615" x="4216400" y="3556000"/>
          <p14:tracePt t="13632" x="4222750" y="3594100"/>
          <p14:tracePt t="13648" x="4222750" y="3619500"/>
          <p14:tracePt t="13665" x="4222750" y="3644900"/>
          <p14:tracePt t="13682" x="4222750" y="3683000"/>
          <p14:tracePt t="13699" x="4222750" y="3714750"/>
          <p14:tracePt t="13715" x="4222750" y="3746500"/>
          <p14:tracePt t="13732" x="4222750" y="3784600"/>
          <p14:tracePt t="13749" x="4222750" y="3822700"/>
          <p14:tracePt t="13765" x="4222750" y="3848100"/>
          <p14:tracePt t="13768" x="4222750" y="3854450"/>
          <p14:tracePt t="13782" x="4222750" y="3860800"/>
          <p14:tracePt t="13799" x="4222750" y="3867150"/>
          <p14:tracePt t="13815" x="4222750" y="3879850"/>
          <p14:tracePt t="13832" x="4222750" y="3886200"/>
          <p14:tracePt t="13849" x="4222750" y="3892550"/>
          <p14:tracePt t="13865" x="4222750" y="3905250"/>
          <p14:tracePt t="13882" x="4222750" y="3911600"/>
          <p14:tracePt t="13899" x="4222750" y="3924300"/>
          <p14:tracePt t="13915" x="4222750" y="3930650"/>
          <p14:tracePt t="14129" x="4222750" y="3917950"/>
          <p14:tracePt t="14137" x="4222750" y="3879850"/>
          <p14:tracePt t="14149" x="4222750" y="3854450"/>
          <p14:tracePt t="14166" x="4222750" y="3797300"/>
          <p14:tracePt t="14183" x="4222750" y="3733800"/>
          <p14:tracePt t="14185" x="4222750" y="3702050"/>
          <p14:tracePt t="14200" x="4222750" y="3632200"/>
          <p14:tracePt t="14216" x="4222750" y="3575050"/>
          <p14:tracePt t="14232" x="4216400" y="3492500"/>
          <p14:tracePt t="14249" x="4210050" y="3448050"/>
          <p14:tracePt t="14266" x="4191000" y="3321050"/>
          <p14:tracePt t="14283" x="4178300" y="3257550"/>
          <p14:tracePt t="14299" x="4171950" y="3194050"/>
          <p14:tracePt t="14316" x="4165600" y="3130550"/>
          <p14:tracePt t="14333" x="4159250" y="3079750"/>
          <p14:tracePt t="14349" x="4159250" y="3041650"/>
          <p14:tracePt t="14366" x="4159250" y="3009900"/>
          <p14:tracePt t="14383" x="4159250" y="2990850"/>
          <p14:tracePt t="14384" x="4159250" y="2978150"/>
          <p14:tracePt t="14399" x="4152900" y="2971800"/>
          <p14:tracePt t="14416" x="4152900" y="2952750"/>
          <p14:tracePt t="14433" x="4152900" y="2946400"/>
          <p14:tracePt t="14449" x="4152900" y="2933700"/>
          <p14:tracePt t="14569" x="4152900" y="2940050"/>
          <p14:tracePt t="14577" x="4152900" y="2952750"/>
          <p14:tracePt t="14585" x="4152900" y="2978150"/>
          <p14:tracePt t="14600" x="4152900" y="3016250"/>
          <p14:tracePt t="14617" x="4152900" y="3054350"/>
          <p14:tracePt t="14633" x="4152900" y="3098800"/>
          <p14:tracePt t="14650" x="4152900" y="3143250"/>
          <p14:tracePt t="14667" x="4159250" y="3206750"/>
          <p14:tracePt t="14683" x="4159250" y="3270250"/>
          <p14:tracePt t="14700" x="4159250" y="3321050"/>
          <p14:tracePt t="14717" x="4159250" y="3359150"/>
          <p14:tracePt t="14733" x="4165600" y="3409950"/>
          <p14:tracePt t="14750" x="4165600" y="3454400"/>
          <p14:tracePt t="14754" x="4171950" y="3460750"/>
          <p14:tracePt t="14767" x="4171950" y="3473450"/>
          <p14:tracePt t="14784" x="4178300" y="3511550"/>
          <p14:tracePt t="14800" x="4191000" y="3536950"/>
          <p14:tracePt t="14816" x="4191000" y="3549650"/>
          <p14:tracePt t="14833" x="4197350" y="3581400"/>
          <p14:tracePt t="14850" x="4216400" y="3619500"/>
          <p14:tracePt t="14866" x="4229100" y="3670300"/>
          <p14:tracePt t="14883" x="4235450" y="3695700"/>
          <p14:tracePt t="14900" x="4248150" y="3727450"/>
          <p14:tracePt t="14916" x="4254500" y="3778250"/>
          <p14:tracePt t="14933" x="4267200" y="3797300"/>
          <p14:tracePt t="14950" x="4267200" y="3829050"/>
          <p14:tracePt t="14966" x="4279900" y="3867150"/>
          <p14:tracePt t="14983" x="4286250" y="3898900"/>
          <p14:tracePt t="15000" x="4292600" y="3924300"/>
          <p14:tracePt t="15016" x="4305300" y="3956050"/>
          <p14:tracePt t="15017" x="4305300" y="3975100"/>
          <p14:tracePt t="15033" x="4305300" y="4000500"/>
          <p14:tracePt t="15050" x="4318000" y="4025900"/>
          <p14:tracePt t="15066" x="4318000" y="4051300"/>
          <p14:tracePt t="15083" x="4324350" y="4070350"/>
          <p14:tracePt t="15100" x="4330700" y="4102100"/>
          <p14:tracePt t="15116" x="4337050" y="4127500"/>
          <p14:tracePt t="15133" x="4337050" y="4159250"/>
          <p14:tracePt t="15150" x="4343400" y="4197350"/>
          <p14:tracePt t="15166" x="4356100" y="4248150"/>
          <p14:tracePt t="15183" x="4362450" y="4279900"/>
          <p14:tracePt t="15200" x="4362450" y="4324350"/>
          <p14:tracePt t="15217" x="4368800" y="4349750"/>
          <p14:tracePt t="15233" x="4368800" y="4381500"/>
          <p14:tracePt t="15250" x="4375150" y="4413250"/>
          <p14:tracePt t="15267" x="4375150" y="4445000"/>
          <p14:tracePt t="15283" x="4375150" y="4483100"/>
          <p14:tracePt t="15300" x="4375150" y="4508500"/>
          <p14:tracePt t="15317" x="4375150" y="4540250"/>
          <p14:tracePt t="15333" x="4375150" y="4578350"/>
          <p14:tracePt t="15350" x="4375150" y="4597400"/>
          <p14:tracePt t="15367" x="4375150" y="4616450"/>
          <p14:tracePt t="15383" x="4375150" y="4629150"/>
          <p14:tracePt t="15400" x="4375150" y="4648200"/>
          <p14:tracePt t="15659" x="4368800" y="4610100"/>
          <p14:tracePt t="15665" x="4362450" y="4572000"/>
          <p14:tracePt t="15674" x="4362450" y="4559300"/>
          <p14:tracePt t="15684" x="4356100" y="4540250"/>
          <p14:tracePt t="15701" x="4349750" y="4476750"/>
          <p14:tracePt t="15718" x="4330700" y="4387850"/>
          <p14:tracePt t="15734" x="4318000" y="4311650"/>
          <p14:tracePt t="15737" x="4311650" y="4267200"/>
          <p14:tracePt t="15751" x="4305300" y="4222750"/>
          <p14:tracePt t="15768" x="4292600" y="4152900"/>
          <p14:tracePt t="15770" x="4286250" y="4127500"/>
          <p14:tracePt t="15785" x="4273550" y="4038600"/>
          <p14:tracePt t="15801" x="4260850" y="3975100"/>
          <p14:tracePt t="15818" x="4254500" y="3930650"/>
          <p14:tracePt t="15835" x="4241800" y="3873500"/>
          <p14:tracePt t="15851" x="4235450" y="3829050"/>
          <p14:tracePt t="15868" x="4235450" y="3790950"/>
          <p14:tracePt t="15885" x="4229100" y="3733800"/>
          <p14:tracePt t="15901" x="4222750" y="3683000"/>
          <p14:tracePt t="15918" x="4222750" y="3625850"/>
          <p14:tracePt t="15935" x="4222750" y="3575050"/>
          <p14:tracePt t="15938" x="4216400" y="3543300"/>
          <p14:tracePt t="15951" x="4210050" y="3498850"/>
          <p14:tracePt t="15968" x="4203700" y="3448050"/>
          <p14:tracePt t="15970" x="4197350" y="3422650"/>
          <p14:tracePt t="15985" x="4197350" y="3403600"/>
          <p14:tracePt t="16001" x="4191000" y="3371850"/>
          <p14:tracePt t="16018" x="4191000" y="3359150"/>
          <p14:tracePt t="16233" x="4191000" y="3352800"/>
          <p14:tracePt t="16258" x="4178300" y="3340100"/>
          <p14:tracePt t="16266" x="4159250" y="3314700"/>
          <p14:tracePt t="16274" x="4146550" y="3289300"/>
          <p14:tracePt t="16285" x="4140200" y="3270250"/>
          <p14:tracePt t="16301" x="4102100" y="3219450"/>
          <p14:tracePt t="16318" x="4070350" y="3155950"/>
          <p14:tracePt t="16335" x="4032250" y="3079750"/>
          <p14:tracePt t="16351" x="3987800" y="2990850"/>
          <p14:tracePt t="16352" x="3968750" y="2952750"/>
          <p14:tracePt t="16368" x="3930650" y="2882900"/>
          <p14:tracePt t="16385" x="3892550" y="2813050"/>
          <p14:tracePt t="16401" x="3867150" y="2755900"/>
          <p14:tracePt t="16418" x="3835400" y="2711450"/>
          <p14:tracePt t="16435" x="3822700" y="2679700"/>
          <p14:tracePt t="16451" x="3803650" y="2647950"/>
          <p14:tracePt t="16468" x="3790950" y="2609850"/>
          <p14:tracePt t="16485" x="3771900" y="2578100"/>
          <p14:tracePt t="16502" x="3752850" y="2540000"/>
          <p14:tracePt t="16518" x="3746500" y="2514600"/>
          <p14:tracePt t="16535" x="3733800" y="2489200"/>
          <p14:tracePt t="16538" x="3727450" y="2470150"/>
          <p14:tracePt t="16552" x="3727450" y="2463800"/>
          <p14:tracePt t="16568" x="3721100" y="2438400"/>
          <p14:tracePt t="16571" x="3721100" y="2432050"/>
          <p14:tracePt t="16585" x="3714750" y="2406650"/>
          <p14:tracePt t="16602" x="3708400" y="2374900"/>
          <p14:tracePt t="16618" x="3702050" y="2343150"/>
          <p14:tracePt t="16635" x="3695700" y="2324100"/>
          <p14:tracePt t="16652" x="3695700" y="2305050"/>
          <p14:tracePt t="16669" x="3695700" y="2292350"/>
          <p14:tracePt t="16686" x="3695700" y="2279650"/>
          <p14:tracePt t="16702" x="3689350" y="2273300"/>
          <p14:tracePt t="16719" x="3689350" y="2260600"/>
          <p14:tracePt t="16723" x="3683000" y="2247900"/>
          <p14:tracePt t="16735" x="3683000" y="2241550"/>
          <p14:tracePt t="16753" x="3683000" y="2216150"/>
          <p14:tracePt t="16769" x="3676650" y="2209800"/>
          <p14:tracePt t="16786" x="3676650" y="2203450"/>
          <p14:tracePt t="16802" x="3676650" y="2197100"/>
          <p14:tracePt t="16819" x="3676650" y="2190750"/>
          <p14:tracePt t="16836" x="3670300" y="2184400"/>
          <p14:tracePt t="16986" x="3657600" y="2178050"/>
          <p14:tracePt t="16994" x="3644900" y="2178050"/>
          <p14:tracePt t="17002" x="3638550" y="2178050"/>
          <p14:tracePt t="17020" x="3632200" y="2178050"/>
          <p14:tracePt t="17036" x="3619500" y="2178050"/>
          <p14:tracePt t="17053" x="3613150" y="2178050"/>
          <p14:tracePt t="17069" x="3600450" y="2178050"/>
          <p14:tracePt t="17171" x="3594100" y="2178050"/>
          <p14:tracePt t="17187" x="3587750" y="2178050"/>
          <p14:tracePt t="17196" x="3575050" y="2184400"/>
          <p14:tracePt t="17204" x="3562350" y="2190750"/>
          <p14:tracePt t="17219" x="3524250" y="2197100"/>
          <p14:tracePt t="17236" x="3486150" y="2209800"/>
          <p14:tracePt t="17253" x="3429000" y="2228850"/>
          <p14:tracePt t="17270" x="3365500" y="2254250"/>
          <p14:tracePt t="17286" x="3327400" y="2266950"/>
          <p14:tracePt t="17303" x="3295650" y="2279650"/>
          <p14:tracePt t="17319" x="3270250" y="2286000"/>
          <p14:tracePt t="17323" x="3257550" y="2292350"/>
          <p14:tracePt t="17337" x="3219450" y="2298700"/>
          <p14:tracePt t="17354" x="3162300" y="2311400"/>
          <p14:tracePt t="17370" x="3067050" y="2330450"/>
          <p14:tracePt t="17386" x="2959100" y="2349500"/>
          <p14:tracePt t="17403" x="2863850" y="2368550"/>
          <p14:tracePt t="17419" x="2774950" y="2387600"/>
          <p14:tracePt t="17436" x="2692400" y="2406650"/>
          <p14:tracePt t="17453" x="2616200" y="2425700"/>
          <p14:tracePt t="17469" x="2559050" y="2438400"/>
          <p14:tracePt t="17486" x="2501900" y="2444750"/>
          <p14:tracePt t="17503" x="2438400" y="2451100"/>
          <p14:tracePt t="17519" x="2393950" y="2451100"/>
          <p14:tracePt t="17523" x="2368550" y="2451100"/>
          <p14:tracePt t="17536" x="2349500" y="2451100"/>
          <p14:tracePt t="17553" x="2279650" y="2444750"/>
          <p14:tracePt t="17569" x="2228850" y="2432050"/>
          <p14:tracePt t="17586" x="2159000" y="2406650"/>
          <p14:tracePt t="17603" x="2108200" y="2368550"/>
          <p14:tracePt t="17620" x="2057400" y="2330450"/>
          <p14:tracePt t="17636" x="2038350" y="2298700"/>
          <p14:tracePt t="17653" x="2025650" y="2241550"/>
          <p14:tracePt t="17670" x="2006600" y="2190750"/>
          <p14:tracePt t="17686" x="1993900" y="2120900"/>
          <p14:tracePt t="17703" x="1987550" y="2057400"/>
          <p14:tracePt t="17720" x="1974850" y="1987550"/>
          <p14:tracePt t="17736" x="1968500" y="1911350"/>
          <p14:tracePt t="17753" x="1962150" y="1854200"/>
          <p14:tracePt t="17755" x="1955800" y="1828800"/>
          <p14:tracePt t="17770" x="1936750" y="1765300"/>
          <p14:tracePt t="17786" x="1924050" y="1708150"/>
          <p14:tracePt t="17803" x="1924050" y="1651000"/>
          <p14:tracePt t="17820" x="1911350" y="1600200"/>
          <p14:tracePt t="17836" x="1905000" y="1536700"/>
          <p14:tracePt t="17853" x="1892300" y="1473200"/>
          <p14:tracePt t="17870" x="1879600" y="1403350"/>
          <p14:tracePt t="17886" x="1873250" y="1333500"/>
          <p14:tracePt t="17903" x="1873250" y="1276350"/>
          <p14:tracePt t="17920" x="1873250" y="1238250"/>
          <p14:tracePt t="17923" x="1873250" y="1219200"/>
          <p14:tracePt t="17936" x="1873250" y="1206500"/>
          <p14:tracePt t="17953" x="1873250" y="1193800"/>
          <p14:tracePt t="17954" x="1873250" y="1181100"/>
          <p14:tracePt t="17970" x="1873250" y="1168400"/>
          <p14:tracePt t="17986" x="1873250" y="1162050"/>
          <p14:tracePt t="18003" x="1873250" y="1149350"/>
          <p14:tracePt t="18020" x="1873250" y="1143000"/>
          <p14:tracePt t="18043" x="1873250" y="1136650"/>
          <p14:tracePt t="18299" x="1854200" y="1136650"/>
          <p14:tracePt t="18306" x="1816100" y="1136650"/>
          <p14:tracePt t="18320" x="1803400" y="1136650"/>
          <p14:tracePt t="18337" x="1778000" y="1136650"/>
          <p14:tracePt t="18341" x="1765300" y="1130300"/>
          <p14:tracePt t="18354" x="1739900" y="1130300"/>
          <p14:tracePt t="18371" x="1708150" y="1130300"/>
          <p14:tracePt t="18387" x="1670050" y="1130300"/>
          <p14:tracePt t="18404" x="1638300" y="1130300"/>
          <p14:tracePt t="18420" x="1593850" y="1130300"/>
          <p14:tracePt t="18437" x="1555750" y="1130300"/>
          <p14:tracePt t="18454" x="1530350" y="1130300"/>
          <p14:tracePt t="18470" x="1517650" y="1130300"/>
          <p14:tracePt t="18487" x="1498600" y="1130300"/>
          <p14:tracePt t="18520" x="1492250" y="1130300"/>
          <p14:tracePt t="18692" x="1498600" y="1136650"/>
          <p14:tracePt t="18699" x="1555750" y="1162050"/>
          <p14:tracePt t="18709" x="1612900" y="1200150"/>
          <p14:tracePt t="18721" x="1663700" y="1231900"/>
          <p14:tracePt t="18738" x="1790700" y="1301750"/>
          <p14:tracePt t="18754" x="1873250" y="1339850"/>
          <p14:tracePt t="18771" x="1936750" y="1377950"/>
          <p14:tracePt t="18787" x="1987550" y="1403350"/>
          <p14:tracePt t="18804" x="2044700" y="1441450"/>
          <p14:tracePt t="18821" x="2095500" y="1466850"/>
          <p14:tracePt t="18837" x="2146300" y="1498600"/>
          <p14:tracePt t="18854" x="2190750" y="1524000"/>
          <p14:tracePt t="18871" x="2203450" y="1536700"/>
          <p14:tracePt t="18887" x="2216150" y="1543050"/>
          <p14:tracePt t="19084" x="2216150" y="1549400"/>
          <p14:tracePt t="19092" x="2216150" y="1555750"/>
          <p14:tracePt t="19105" x="2216150" y="1581150"/>
          <p14:tracePt t="19122" x="2216150" y="1663700"/>
          <p14:tracePt t="19138" x="2241550" y="1778000"/>
          <p14:tracePt t="19140" x="2266950" y="1854200"/>
          <p14:tracePt t="19155" x="2292350" y="1924050"/>
          <p14:tracePt t="19171" x="2374900" y="2127250"/>
          <p14:tracePt t="19188" x="2425700" y="2235200"/>
          <p14:tracePt t="19205" x="2470150" y="2311400"/>
          <p14:tracePt t="19222" x="2520950" y="2393950"/>
          <p14:tracePt t="19238" x="2571750" y="2457450"/>
          <p14:tracePt t="19255" x="2641600" y="2533650"/>
          <p14:tracePt t="19271" x="2698750" y="2597150"/>
          <p14:tracePt t="19288" x="2781300" y="2654300"/>
          <p14:tracePt t="19305" x="2863850" y="2730500"/>
          <p14:tracePt t="19321" x="2940050" y="2781300"/>
          <p14:tracePt t="19322" x="2978150" y="2806700"/>
          <p14:tracePt t="19338" x="3054350" y="2857500"/>
          <p14:tracePt t="19355" x="3124200" y="2895600"/>
          <p14:tracePt t="19371" x="3175000" y="2914650"/>
          <p14:tracePt t="19388" x="3194050" y="2933700"/>
          <p14:tracePt t="19405" x="3225800" y="2952750"/>
          <p14:tracePt t="19422" x="3257550" y="2978150"/>
          <p14:tracePt t="19438" x="3302000" y="3009900"/>
          <p14:tracePt t="19455" x="3346450" y="3041650"/>
          <p14:tracePt t="19472" x="3390900" y="3079750"/>
          <p14:tracePt t="19488" x="3429000" y="3117850"/>
          <p14:tracePt t="19505" x="3454400" y="3143250"/>
          <p14:tracePt t="19522" x="3460750" y="3149600"/>
          <p14:tracePt t="19538" x="3467100" y="3149600"/>
          <p14:tracePt t="19555" x="3467100" y="3155950"/>
          <p14:tracePt t="19588" x="3473450" y="3162300"/>
          <p14:tracePt t="19596" x="3479800" y="3168650"/>
          <p14:tracePt t="19605" x="3486150" y="3175000"/>
          <p14:tracePt t="19622" x="3524250" y="3194050"/>
          <p14:tracePt t="19638" x="3549650" y="3206750"/>
          <p14:tracePt t="19655" x="3600450" y="3225800"/>
          <p14:tracePt t="19672" x="3651250" y="3251200"/>
          <p14:tracePt t="19675" x="3670300" y="3257550"/>
          <p14:tracePt t="19688" x="3689350" y="3263900"/>
          <p14:tracePt t="19691" x="3708400" y="3270250"/>
          <p14:tracePt t="19705" x="3740150" y="3276600"/>
          <p14:tracePt t="19722" x="3778250" y="3289300"/>
          <p14:tracePt t="19738" x="3822700" y="3289300"/>
          <p14:tracePt t="19755" x="3848100" y="3289300"/>
          <p14:tracePt t="19772" x="3873500" y="3289300"/>
          <p14:tracePt t="19789" x="3905250" y="3289300"/>
          <p14:tracePt t="19805" x="3924300" y="3289300"/>
          <p14:tracePt t="19822" x="3937000" y="3289300"/>
          <p14:tracePt t="19839" x="3949700" y="3289300"/>
          <p14:tracePt t="19855" x="3962400" y="3289300"/>
          <p14:tracePt t="20507" x="3968750" y="3289300"/>
          <p14:tracePt t="20515" x="3975100" y="3289300"/>
          <p14:tracePt t="20523" x="3981450" y="3289300"/>
          <p14:tracePt t="20539" x="4000500" y="3282950"/>
          <p14:tracePt t="20556" x="4032250" y="3276600"/>
          <p14:tracePt t="20572" x="4038600" y="3276600"/>
          <p14:tracePt t="20589" x="4051300" y="3270250"/>
          <p14:tracePt t="20606" x="4057650" y="3270250"/>
          <p14:tracePt t="20622" x="4064000" y="3270250"/>
          <p14:tracePt t="20659" x="4070350" y="3270250"/>
          <p14:tracePt t="20667" x="4076700" y="3270250"/>
          <p14:tracePt t="20676" x="4083050" y="3270250"/>
          <p14:tracePt t="20689" x="4089400" y="3270250"/>
          <p14:tracePt t="20706" x="4108450" y="3270250"/>
          <p14:tracePt t="20723" x="4121150" y="3270250"/>
          <p14:tracePt t="20739" x="4127500" y="3270250"/>
          <p14:tracePt t="20756" x="4146550" y="3263900"/>
          <p14:tracePt t="20773" x="4152900" y="3263900"/>
          <p14:tracePt t="20790" x="4165600" y="3257550"/>
          <p14:tracePt t="20806" x="4184650" y="3257550"/>
          <p14:tracePt t="20823" x="4210050" y="3244850"/>
          <p14:tracePt t="20840" x="4229100" y="3238500"/>
          <p14:tracePt t="20856" x="4254500" y="3225800"/>
          <p14:tracePt t="20873" x="4273550" y="3213100"/>
          <p14:tracePt t="20890" x="4279900" y="3213100"/>
          <p14:tracePt t="20891" x="4292600" y="3206750"/>
          <p14:tracePt t="20906" x="4298950" y="3200400"/>
          <p14:tracePt t="20923" x="4311650" y="3200400"/>
          <p14:tracePt t="20940" x="4324350" y="3194050"/>
          <p14:tracePt t="20956" x="4337050" y="3187700"/>
          <p14:tracePt t="20973" x="4349750" y="3181350"/>
          <p14:tracePt t="20990" x="4356100" y="3181350"/>
          <p14:tracePt t="21006" x="4362450" y="3181350"/>
          <p14:tracePt t="21262" x="4356100" y="3181350"/>
          <p14:tracePt t="21268" x="4343400" y="3181350"/>
          <p14:tracePt t="21275" x="4337050" y="3187700"/>
          <p14:tracePt t="21291" x="4330700" y="3187700"/>
          <p14:tracePt t="21308" x="4286250" y="3206750"/>
          <p14:tracePt t="21324" x="4260850" y="3225800"/>
          <p14:tracePt t="21340" x="4241800" y="3232150"/>
          <p14:tracePt t="21357" x="4229100" y="3238500"/>
          <p14:tracePt t="21374" x="4210050" y="3251200"/>
          <p14:tracePt t="21390" x="4197350" y="3257550"/>
          <p14:tracePt t="21407" x="4178300" y="3263900"/>
          <p14:tracePt t="21423" x="4152900" y="3276600"/>
          <p14:tracePt t="21440" x="4133850" y="3295650"/>
          <p14:tracePt t="21457" x="4102100" y="3302000"/>
          <p14:tracePt t="21474" x="4076700" y="3314700"/>
          <p14:tracePt t="21490" x="4051300" y="3327400"/>
          <p14:tracePt t="21507" x="4013200" y="3340100"/>
          <p14:tracePt t="21523" x="3975100" y="3352800"/>
          <p14:tracePt t="21540" x="3943350" y="3371850"/>
          <p14:tracePt t="21557" x="3911600" y="3378200"/>
          <p14:tracePt t="21574" x="3886200" y="3390900"/>
          <p14:tracePt t="21590" x="3867150" y="3397250"/>
          <p14:tracePt t="21607" x="3867150" y="3403600"/>
          <p14:tracePt t="21741" x="3873500" y="3403600"/>
          <p14:tracePt t="21749" x="3892550" y="3409950"/>
          <p14:tracePt t="21758" x="3898900" y="3409950"/>
          <p14:tracePt t="21774" x="3917950" y="3416300"/>
          <p14:tracePt t="21791" x="3930650" y="3416300"/>
          <p14:tracePt t="21808" x="3937000" y="3422650"/>
          <p14:tracePt t="21825" x="3943350" y="3422650"/>
          <p14:tracePt t="21933" x="3943350" y="3429000"/>
          <p14:tracePt t="22349" x="3949700" y="3448050"/>
          <p14:tracePt t="22357" x="3956050" y="3511550"/>
          <p14:tracePt t="22365" x="3962400" y="3581400"/>
          <p14:tracePt t="22375" x="3968750" y="3632200"/>
          <p14:tracePt t="22392" x="3975100" y="3778250"/>
          <p14:tracePt t="22409" x="3987800" y="3898900"/>
          <p14:tracePt t="22426" x="3994150" y="4057650"/>
          <p14:tracePt t="22442" x="4000500" y="4210050"/>
          <p14:tracePt t="22459" x="4006850" y="4362450"/>
          <p14:tracePt t="22475" x="4044950" y="4578350"/>
          <p14:tracePt t="22492" x="4070350" y="4673600"/>
          <p14:tracePt t="22508" x="4089400" y="4730750"/>
          <p14:tracePt t="22525" x="4102100" y="4762500"/>
          <p14:tracePt t="22542" x="4108450" y="4787900"/>
          <p14:tracePt t="22559" x="4121150" y="4813300"/>
          <p14:tracePt t="22576" x="4127500" y="4851400"/>
          <p14:tracePt t="22592" x="4146550" y="4902200"/>
          <p14:tracePt t="22609" x="4165600" y="4991100"/>
          <p14:tracePt t="22613" x="4178300" y="5035550"/>
          <p14:tracePt t="22626" x="4191000" y="5099050"/>
          <p14:tracePt t="22642" x="4210050" y="5175250"/>
          <p14:tracePt t="22646" x="4216400" y="5219700"/>
          <p14:tracePt t="22659" x="4229100" y="5264150"/>
          <p14:tracePt t="22676" x="4267200" y="5397500"/>
          <p14:tracePt t="22692" x="4298950" y="5480050"/>
          <p14:tracePt t="22709" x="4324350" y="5530850"/>
          <p14:tracePt t="22726" x="4343400" y="5568950"/>
          <p14:tracePt t="22742" x="4356100" y="5600700"/>
          <p14:tracePt t="22759" x="4362450" y="5613400"/>
          <p14:tracePt t="22776" x="4362450" y="5619750"/>
          <p14:tracePt t="22972" x="4368800" y="5645150"/>
          <p14:tracePt t="22981" x="4368800" y="5657850"/>
          <p14:tracePt t="22992" x="4368800" y="5676900"/>
          <p14:tracePt t="23009" x="4356100" y="5689600"/>
          <p14:tracePt t="23025" x="4356100" y="5695950"/>
          <p14:tracePt t="23686" x="4356100" y="5689600"/>
          <p14:tracePt t="23702" x="4356100" y="5676900"/>
          <p14:tracePt t="23718" x="4356100" y="5670550"/>
          <p14:tracePt t="23742" x="4356100" y="5657850"/>
          <p14:tracePt t="23767" x="4362450" y="5657850"/>
          <p14:tracePt t="23782" x="4362450" y="5651500"/>
          <p14:tracePt t="23967" x="4362450" y="5645150"/>
          <p14:tracePt t="23983" x="4368800" y="5619750"/>
          <p14:tracePt t="23990" x="4368800" y="5613400"/>
          <p14:tracePt t="23998" x="4368800" y="5594350"/>
          <p14:tracePt t="24010" x="4368800" y="5588000"/>
          <p14:tracePt t="24026" x="4368800" y="5575300"/>
          <p14:tracePt t="24043" x="4368800" y="5562600"/>
          <p14:tracePt t="24060" x="4375150" y="5556250"/>
          <p14:tracePt t="24060" x="4375150" y="5549900"/>
          <p14:tracePt t="24076" x="4375150" y="5543550"/>
          <p14:tracePt t="24093" x="4375150" y="5537200"/>
          <p14:tracePt t="24237" x="4375150" y="5530850"/>
          <p14:tracePt t="24245" x="4381500" y="5518150"/>
          <p14:tracePt t="24254" x="4381500" y="5511800"/>
          <p14:tracePt t="24261" x="4381500" y="5505450"/>
          <p14:tracePt t="24277" x="4381500" y="5499100"/>
          <p14:tracePt t="24293" x="4381500" y="5486400"/>
          <p14:tracePt t="24310" x="4381500" y="5473700"/>
          <p14:tracePt t="24327" x="4381500" y="5461000"/>
          <p14:tracePt t="24344" x="4387850" y="5435600"/>
          <p14:tracePt t="24360" x="4387850" y="5416550"/>
          <p14:tracePt t="24377" x="4387850" y="5397500"/>
          <p14:tracePt t="24377" x="0" y="0"/>
        </p14:tracePtLst>
        <p14:tracePtLst>
          <p14:tracePt t="27736" x="7588250" y="5118100"/>
          <p14:tracePt t="27831" x="7581900" y="5118100"/>
          <p14:tracePt t="27846" x="7575550" y="5118100"/>
          <p14:tracePt t="27855" x="7556500" y="5118100"/>
          <p14:tracePt t="27864" x="7524750" y="5111750"/>
          <p14:tracePt t="27881" x="7467600" y="5111750"/>
          <p14:tracePt t="27897" x="7410450" y="5111750"/>
          <p14:tracePt t="27914" x="7346950" y="5118100"/>
          <p14:tracePt t="27931" x="7308850" y="5118100"/>
          <p14:tracePt t="27947" x="7289800" y="5130800"/>
          <p14:tracePt t="27964" x="7270750" y="5143500"/>
          <p14:tracePt t="27998" x="7264400" y="5149850"/>
          <p14:tracePt t="28014" x="7258050" y="5162550"/>
          <p14:tracePt t="28031" x="7251700" y="5168900"/>
          <p14:tracePt t="28047" x="7245350" y="5181600"/>
          <p14:tracePt t="28064" x="7245350" y="5207000"/>
          <p14:tracePt t="28081" x="7239000" y="5213350"/>
          <p14:tracePt t="28097" x="7232650" y="5226050"/>
          <p14:tracePt t="28168" x="7232650" y="5238750"/>
          <p14:tracePt t="28183" x="7232650" y="5245100"/>
          <p14:tracePt t="28193" x="7245350" y="5251450"/>
          <p14:tracePt t="28199" x="7251700" y="5257800"/>
          <p14:tracePt t="28215" x="7264400" y="5264150"/>
          <p14:tracePt t="28231" x="7289800" y="5276850"/>
          <p14:tracePt t="28248" x="7346950" y="5289550"/>
          <p14:tracePt t="28265" x="7486650" y="5334000"/>
          <p14:tracePt t="28281" x="7639050" y="5365750"/>
          <p14:tracePt t="28298" x="7835900" y="5397500"/>
          <p14:tracePt t="28315" x="8013700" y="5435600"/>
          <p14:tracePt t="28331" x="8223250" y="5454650"/>
          <p14:tracePt t="28348" x="8388350" y="5467350"/>
          <p14:tracePt t="28365" x="8496300" y="5467350"/>
          <p14:tracePt t="28381" x="8578850" y="5461000"/>
          <p14:tracePt t="28384" x="8623300" y="5448300"/>
          <p14:tracePt t="28398" x="8655050" y="5448300"/>
          <p14:tracePt t="28415" x="8794750" y="5441950"/>
          <p14:tracePt t="28431" x="8909050" y="5441950"/>
          <p14:tracePt t="28448" x="9048750" y="5435600"/>
          <p14:tracePt t="28465" x="9175750" y="5435600"/>
          <p14:tracePt t="28481" x="9264650" y="5435600"/>
          <p14:tracePt t="28498" x="9328150" y="5435600"/>
          <p14:tracePt t="28515" x="9366250" y="5429250"/>
          <p14:tracePt t="28532" x="9385300" y="5429250"/>
          <p14:tracePt t="28548" x="9391650" y="5422900"/>
          <p14:tracePt t="28565" x="9404350" y="5422900"/>
          <p14:tracePt t="28568" x="9410700" y="5422900"/>
          <p14:tracePt t="28582" x="9423400" y="5422900"/>
          <p14:tracePt t="28598" x="9436100" y="5422900"/>
          <p14:tracePt t="28615" x="9442450" y="5422900"/>
          <p14:tracePt t="28631" x="9455150" y="5422900"/>
          <p14:tracePt t="28648" x="9461500" y="5422900"/>
          <p14:tracePt t="28665" x="9480550" y="5416550"/>
          <p14:tracePt t="28682" x="9499600" y="5410200"/>
          <p14:tracePt t="28698" x="9518650" y="5397500"/>
          <p14:tracePt t="28715" x="9531350" y="5391150"/>
          <p14:tracePt t="28732" x="9537700" y="5384800"/>
          <p14:tracePt t="28748" x="9550400" y="5372100"/>
          <p14:tracePt t="28765" x="9556750" y="5353050"/>
          <p14:tracePt t="28768" x="9563100" y="5346700"/>
          <p14:tracePt t="28782" x="9563100" y="5334000"/>
          <p14:tracePt t="28799" x="9569450" y="5308600"/>
          <p14:tracePt t="28815" x="9575800" y="5283200"/>
          <p14:tracePt t="28832" x="9582150" y="5270500"/>
          <p14:tracePt t="28849" x="9582150" y="5245100"/>
          <p14:tracePt t="28865" x="9588500" y="5213350"/>
          <p14:tracePt t="28882" x="9594850" y="5181600"/>
          <p14:tracePt t="28899" x="9601200" y="5162550"/>
          <p14:tracePt t="28915" x="9607550" y="5143500"/>
          <p14:tracePt t="28932" x="9620250" y="5118100"/>
          <p14:tracePt t="28936" x="9620250" y="5105400"/>
          <p14:tracePt t="28949" x="9626600" y="5099050"/>
          <p14:tracePt t="28965" x="9639300" y="5073650"/>
          <p14:tracePt t="28967" x="9645650" y="5054600"/>
          <p14:tracePt t="28982" x="9658350" y="5041900"/>
          <p14:tracePt t="28999" x="9683750" y="4984750"/>
          <p14:tracePt t="29015" x="9702800" y="4953000"/>
          <p14:tracePt t="29032" x="9715500" y="4914900"/>
          <p14:tracePt t="29049" x="9728200" y="4889500"/>
          <p14:tracePt t="29065" x="9740900" y="4864100"/>
          <p14:tracePt t="29082" x="9740900" y="4845050"/>
          <p14:tracePt t="29099" x="9753600" y="4813300"/>
          <p14:tracePt t="29115" x="9759950" y="4787900"/>
          <p14:tracePt t="29132" x="9779000" y="4756150"/>
          <p14:tracePt t="29149" x="9785350" y="4737100"/>
          <p14:tracePt t="29166" x="9804400" y="4692650"/>
          <p14:tracePt t="29182" x="9817100" y="4679950"/>
          <p14:tracePt t="29199" x="9842500" y="4616450"/>
          <p14:tracePt t="29215" x="9867900" y="4565650"/>
          <p14:tracePt t="29232" x="9899650" y="4502150"/>
          <p14:tracePt t="29249" x="9925050" y="4432300"/>
          <p14:tracePt t="29265" x="9944100" y="4375150"/>
          <p14:tracePt t="29282" x="9969500" y="4311650"/>
          <p14:tracePt t="29299" x="9988550" y="4254500"/>
          <p14:tracePt t="29315" x="10007600" y="4184650"/>
          <p14:tracePt t="29332" x="10033000" y="4095750"/>
          <p14:tracePt t="29349" x="10045700" y="4019550"/>
          <p14:tracePt t="29365" x="10058400" y="3949700"/>
          <p14:tracePt t="29367" x="10064750" y="3917950"/>
          <p14:tracePt t="29382" x="10071100" y="3873500"/>
          <p14:tracePt t="29383" x="10071100" y="3835400"/>
          <p14:tracePt t="29399" x="10083800" y="3765550"/>
          <p14:tracePt t="29416" x="10083800" y="3714750"/>
          <p14:tracePt t="29432" x="10090150" y="3683000"/>
          <p14:tracePt t="29449" x="10090150" y="3651250"/>
          <p14:tracePt t="29466" x="10090150" y="3619500"/>
          <p14:tracePt t="29482" x="10090150" y="3587750"/>
          <p14:tracePt t="29499" x="10090150" y="3549650"/>
          <p14:tracePt t="29516" x="10090150" y="3498850"/>
          <p14:tracePt t="29532" x="10071100" y="3448050"/>
          <p14:tracePt t="29549" x="10045700" y="3384550"/>
          <p14:tracePt t="29566" x="10001250" y="3302000"/>
          <p14:tracePt t="29582" x="9982200" y="3282950"/>
          <p14:tracePt t="29599" x="9925050" y="3206750"/>
          <p14:tracePt t="29616" x="9848850" y="3136900"/>
          <p14:tracePt t="29633" x="9747250" y="3060700"/>
          <p14:tracePt t="29650" x="9607550" y="2959100"/>
          <p14:tracePt t="29666" x="9423400" y="2851150"/>
          <p14:tracePt t="29683" x="9258300" y="2755900"/>
          <p14:tracePt t="29700" x="9010650" y="2622550"/>
          <p14:tracePt t="29716" x="8769350" y="2514600"/>
          <p14:tracePt t="29720" x="8655050" y="2463800"/>
          <p14:tracePt t="29733" x="8540750" y="2413000"/>
          <p14:tracePt t="29750" x="8324850" y="2330450"/>
          <p14:tracePt t="29751" x="8178800" y="2279650"/>
          <p14:tracePt t="29766" x="8108950" y="2254250"/>
          <p14:tracePt t="29783" x="7956550" y="2197100"/>
          <p14:tracePt t="29785" x="7886700" y="2165350"/>
          <p14:tracePt t="29800" x="7772400" y="2120900"/>
          <p14:tracePt t="29816" x="7696200" y="2082800"/>
          <p14:tracePt t="29833" x="7651750" y="2051050"/>
          <p14:tracePt t="29850" x="7607300" y="2019300"/>
          <p14:tracePt t="29867" x="7562850" y="1981200"/>
          <p14:tracePt t="29883" x="7524750" y="1949450"/>
          <p14:tracePt t="29900" x="7493000" y="1917700"/>
          <p14:tracePt t="29916" x="7467600" y="1892300"/>
          <p14:tracePt t="29920" x="7442200" y="1879600"/>
          <p14:tracePt t="29933" x="7423150" y="1854200"/>
          <p14:tracePt t="29950" x="7391400" y="1828800"/>
          <p14:tracePt t="29951" x="7378700" y="1822450"/>
          <p14:tracePt t="29967" x="7334250" y="1784350"/>
          <p14:tracePt t="29984" x="7296150" y="1739900"/>
          <p14:tracePt t="30000" x="7258050" y="1689100"/>
          <p14:tracePt t="30017" x="7232650" y="1663700"/>
          <p14:tracePt t="30034" x="7213600" y="1631950"/>
          <p14:tracePt t="30050" x="7200900" y="1612900"/>
          <p14:tracePt t="30067" x="7194550" y="1606550"/>
          <p14:tracePt t="30083" x="7188200" y="1600200"/>
          <p14:tracePt t="30312" x="7188200" y="1606550"/>
          <p14:tracePt t="30329" x="7188200" y="1612900"/>
          <p14:tracePt t="30337" x="7200900" y="1651000"/>
          <p14:tracePt t="30351" x="7200900" y="1682750"/>
          <p14:tracePt t="30368" x="7213600" y="1765300"/>
          <p14:tracePt t="30384" x="7226300" y="1816100"/>
          <p14:tracePt t="30400" x="7251700" y="1885950"/>
          <p14:tracePt t="30417" x="7277100" y="1968500"/>
          <p14:tracePt t="30434" x="7315200" y="2044700"/>
          <p14:tracePt t="30450" x="7391400" y="2152650"/>
          <p14:tracePt t="30467" x="7448550" y="2235200"/>
          <p14:tracePt t="30484" x="7537450" y="2349500"/>
          <p14:tracePt t="30500" x="7632700" y="2457450"/>
          <p14:tracePt t="30517" x="7759700" y="2584450"/>
          <p14:tracePt t="30534" x="7874000" y="2711450"/>
          <p14:tracePt t="30550" x="7981950" y="2825750"/>
          <p14:tracePt t="30551" x="8045450" y="2876550"/>
          <p14:tracePt t="30567" x="8153400" y="2971800"/>
          <p14:tracePt t="30584" x="8261350" y="3060700"/>
          <p14:tracePt t="30600" x="8356600" y="3136900"/>
          <p14:tracePt t="30617" x="8458200" y="3206750"/>
          <p14:tracePt t="30634" x="8553450" y="3276600"/>
          <p14:tracePt t="30650" x="8616950" y="3327400"/>
          <p14:tracePt t="30667" x="8686800" y="3365500"/>
          <p14:tracePt t="30684" x="8763000" y="3416300"/>
          <p14:tracePt t="30700" x="8851900" y="3486150"/>
          <p14:tracePt t="30717" x="8934450" y="3549650"/>
          <p14:tracePt t="30734" x="9010650" y="3606800"/>
          <p14:tracePt t="30750" x="9067800" y="3657600"/>
          <p14:tracePt t="30767" x="9156700" y="3733800"/>
          <p14:tracePt t="30784" x="9220200" y="3790950"/>
          <p14:tracePt t="30801" x="9271000" y="3841750"/>
          <p14:tracePt t="30817" x="9321800" y="3886200"/>
          <p14:tracePt t="30834" x="9353550" y="3924300"/>
          <p14:tracePt t="30851" x="9385300" y="3962400"/>
          <p14:tracePt t="30867" x="9398000" y="3987800"/>
          <p14:tracePt t="30884" x="9404350" y="4013200"/>
          <p14:tracePt t="30901" x="9410700" y="4032250"/>
          <p14:tracePt t="30917" x="9417050" y="4064000"/>
          <p14:tracePt t="30934" x="9423400" y="4108450"/>
          <p14:tracePt t="30951" x="9436100" y="4146550"/>
          <p14:tracePt t="30952" x="9448800" y="4184650"/>
          <p14:tracePt t="30968" x="9461500" y="4222750"/>
          <p14:tracePt t="30984" x="9486900" y="4267200"/>
          <p14:tracePt t="31001" x="9512300" y="4305300"/>
          <p14:tracePt t="31017" x="9550400" y="4343400"/>
          <p14:tracePt t="31034" x="9594850" y="4387850"/>
          <p14:tracePt t="31051" x="9639300" y="4425950"/>
          <p14:tracePt t="31067" x="9709150" y="4476750"/>
          <p14:tracePt t="31084" x="9759950" y="4508500"/>
          <p14:tracePt t="31101" x="9823450" y="4546600"/>
          <p14:tracePt t="31117" x="9899650" y="4578350"/>
          <p14:tracePt t="31134" x="9956800" y="4597400"/>
          <p14:tracePt t="31136" x="9982200" y="4597400"/>
          <p14:tracePt t="31151" x="10013950" y="4603750"/>
          <p14:tracePt t="31168" x="10052050" y="4610100"/>
          <p14:tracePt t="31184" x="10077450" y="4610100"/>
          <p14:tracePt t="31201" x="10096500" y="4610100"/>
          <p14:tracePt t="31218" x="10121900" y="4610100"/>
          <p14:tracePt t="31234" x="10140950" y="4603750"/>
          <p14:tracePt t="31251" x="10147300" y="4603750"/>
          <p14:tracePt t="31268" x="10166350" y="4591050"/>
          <p14:tracePt t="31284" x="10185400" y="4578350"/>
          <p14:tracePt t="31301" x="10191750" y="4572000"/>
          <p14:tracePt t="31318" x="10204450" y="4565650"/>
          <p14:tracePt t="31334" x="10217150" y="4552950"/>
          <p14:tracePt t="31351" x="10229850" y="4540250"/>
          <p14:tracePt t="31368" x="10242550" y="4527550"/>
          <p14:tracePt t="31385" x="10267950" y="4508500"/>
          <p14:tracePt t="31401" x="10274300" y="4502150"/>
          <p14:tracePt t="31418" x="10299700" y="4476750"/>
          <p14:tracePt t="31435" x="10312400" y="4451350"/>
          <p14:tracePt t="31451" x="10325100" y="4432300"/>
          <p14:tracePt t="31468" x="10344150" y="4394200"/>
          <p14:tracePt t="31485" x="10363200" y="4362450"/>
          <p14:tracePt t="31501" x="10375900" y="4324350"/>
          <p14:tracePt t="31518" x="10388600" y="4286250"/>
          <p14:tracePt t="31535" x="10388600" y="4254500"/>
          <p14:tracePt t="31536" x="10394950" y="4235450"/>
          <p14:tracePt t="31552" x="10401300" y="4191000"/>
          <p14:tracePt t="31568" x="10407650" y="4152900"/>
          <p14:tracePt t="31585" x="10407650" y="4108450"/>
          <p14:tracePt t="31601" x="10407650" y="4070350"/>
          <p14:tracePt t="31618" x="10407650" y="4025900"/>
          <p14:tracePt t="31635" x="10414000" y="3975100"/>
          <p14:tracePt t="31651" x="10414000" y="3930650"/>
          <p14:tracePt t="31668" x="10420350" y="3860800"/>
          <p14:tracePt t="31685" x="10420350" y="3803650"/>
          <p14:tracePt t="31702" x="10426700" y="3727450"/>
          <p14:tracePt t="31705" x="10439400" y="3689350"/>
          <p14:tracePt t="31718" x="10439400" y="3663950"/>
          <p14:tracePt t="31735" x="10452100" y="3575050"/>
          <p14:tracePt t="31736" x="10458450" y="3549650"/>
          <p14:tracePt t="31752" x="10477500" y="3448050"/>
          <p14:tracePt t="31768" x="10490200" y="3365500"/>
          <p14:tracePt t="31785" x="10509250" y="3257550"/>
          <p14:tracePt t="31802" x="10521950" y="3162300"/>
          <p14:tracePt t="31818" x="10541000" y="3048000"/>
          <p14:tracePt t="31835" x="10553700" y="2965450"/>
          <p14:tracePt t="31852" x="10566400" y="2895600"/>
          <p14:tracePt t="31868" x="10572750" y="2838450"/>
          <p14:tracePt t="31885" x="10579100" y="2794000"/>
          <p14:tracePt t="31902" x="10585450" y="2755900"/>
          <p14:tracePt t="31919" x="10591800" y="2711450"/>
          <p14:tracePt t="31935" x="10598150" y="2692400"/>
          <p14:tracePt t="31936" x="10598150" y="2686050"/>
          <p14:tracePt t="31953" x="10598150" y="2679700"/>
          <p14:tracePt t="32096" x="10598150" y="2692400"/>
          <p14:tracePt t="32105" x="10591800" y="2717800"/>
          <p14:tracePt t="32113" x="10591800" y="2730500"/>
          <p14:tracePt t="32121" x="10585450" y="2755900"/>
          <p14:tracePt t="32135" x="10579100" y="2774950"/>
          <p14:tracePt t="32152" x="10560050" y="2870200"/>
          <p14:tracePt t="32168" x="10547350" y="2927350"/>
          <p14:tracePt t="32185" x="10534650" y="3003550"/>
          <p14:tracePt t="32202" x="10515600" y="3086100"/>
          <p14:tracePt t="32218" x="10496550" y="3155950"/>
          <p14:tracePt t="32235" x="10471150" y="3244850"/>
          <p14:tracePt t="32252" x="10439400" y="3346450"/>
          <p14:tracePt t="32269" x="10414000" y="3435350"/>
          <p14:tracePt t="32285" x="10382250" y="3517900"/>
          <p14:tracePt t="32302" x="10356850" y="3568700"/>
          <p14:tracePt t="32319" x="10331450" y="3625850"/>
          <p14:tracePt t="32335" x="10299700" y="3683000"/>
          <p14:tracePt t="32352" x="10267950" y="3752850"/>
          <p14:tracePt t="32369" x="10255250" y="3803650"/>
          <p14:tracePt t="32385" x="10236200" y="3829050"/>
          <p14:tracePt t="32402" x="10223500" y="3873500"/>
          <p14:tracePt t="32419" x="10217150" y="3898900"/>
          <p14:tracePt t="32436" x="10204450" y="3924300"/>
          <p14:tracePt t="32452" x="10204450" y="3930650"/>
          <p14:tracePt t="32469" x="10198100" y="3943350"/>
          <p14:tracePt t="32486" x="10198100" y="3956050"/>
          <p14:tracePt t="32503" x="10191750" y="3968750"/>
          <p14:tracePt t="32519" x="10185400" y="3987800"/>
          <p14:tracePt t="32522" x="10185400" y="4000500"/>
          <p14:tracePt t="32536" x="10179050" y="4006850"/>
          <p14:tracePt t="32553" x="10166350" y="4051300"/>
          <p14:tracePt t="32569" x="10160000" y="4089400"/>
          <p14:tracePt t="32586" x="10153650" y="4108450"/>
          <p14:tracePt t="32603" x="10147300" y="4133850"/>
          <p14:tracePt t="32619" x="10134600" y="4165600"/>
          <p14:tracePt t="32636" x="10128250" y="4191000"/>
          <p14:tracePt t="32653" x="10115550" y="4229100"/>
          <p14:tracePt t="32669" x="10102850" y="4273550"/>
          <p14:tracePt t="32686" x="10083800" y="4305300"/>
          <p14:tracePt t="32689" x="10083800" y="4337050"/>
          <p14:tracePt t="32703" x="10077450" y="4349750"/>
          <p14:tracePt t="32719" x="10058400" y="4387850"/>
          <p14:tracePt t="32722" x="10058400" y="4400550"/>
          <p14:tracePt t="32736" x="10045700" y="4432300"/>
          <p14:tracePt t="32753" x="10039350" y="4451350"/>
          <p14:tracePt t="32769" x="10039350" y="4470400"/>
          <p14:tracePt t="32786" x="10026650" y="4489450"/>
          <p14:tracePt t="32803" x="10026650" y="4508500"/>
          <p14:tracePt t="32820" x="10026650" y="4527550"/>
          <p14:tracePt t="32836" x="10020300" y="4540250"/>
          <p14:tracePt t="32853" x="10013950" y="4559300"/>
          <p14:tracePt t="32870" x="10013950" y="4578350"/>
          <p14:tracePt t="32886" x="10007600" y="4584700"/>
          <p14:tracePt t="32903" x="10001250" y="4591050"/>
          <p14:tracePt t="33008" x="9994900" y="4591050"/>
          <p14:tracePt t="33026" x="9988550" y="4591050"/>
          <p14:tracePt t="33032" x="9982200" y="4591050"/>
          <p14:tracePt t="33041" x="9975850" y="4591050"/>
          <p14:tracePt t="33053" x="9963150" y="4591050"/>
          <p14:tracePt t="33069" x="9931400" y="4572000"/>
          <p14:tracePt t="33086" x="9893300" y="4552950"/>
          <p14:tracePt t="33103" x="9874250" y="4546600"/>
          <p14:tracePt t="33119" x="9848850" y="4540250"/>
          <p14:tracePt t="33136" x="9829800" y="4533900"/>
          <p14:tracePt t="33153" x="9810750" y="4521200"/>
          <p14:tracePt t="33169" x="9798050" y="4514850"/>
          <p14:tracePt t="33186" x="9779000" y="4508500"/>
          <p14:tracePt t="33203" x="9747250" y="4495800"/>
          <p14:tracePt t="33220" x="9715500" y="4476750"/>
          <p14:tracePt t="33236" x="9664700" y="4470400"/>
          <p14:tracePt t="33253" x="9607550" y="4451350"/>
          <p14:tracePt t="33270" x="9550400" y="4438650"/>
          <p14:tracePt t="33286" x="9474200" y="4419600"/>
          <p14:tracePt t="33303" x="9417050" y="4413250"/>
          <p14:tracePt t="33320" x="9366250" y="4400550"/>
          <p14:tracePt t="33320" x="9353550" y="4394200"/>
          <p14:tracePt t="33336" x="9315450" y="4387850"/>
          <p14:tracePt t="33353" x="9277350" y="4381500"/>
          <p14:tracePt t="33370" x="9245600" y="4375150"/>
          <p14:tracePt t="33386" x="9232900" y="4368800"/>
          <p14:tracePt t="33403" x="9226550" y="4368800"/>
          <p14:tracePt t="33420" x="9213850" y="4368800"/>
          <p14:tracePt t="33571" x="9220200" y="4368800"/>
          <p14:tracePt t="33578" x="9245600" y="4368800"/>
          <p14:tracePt t="33587" x="9258300" y="4368800"/>
          <p14:tracePt t="33604" x="9302750" y="4394200"/>
          <p14:tracePt t="33620" x="9359900" y="4413250"/>
          <p14:tracePt t="33637" x="9429750" y="4432300"/>
          <p14:tracePt t="33654" x="9486900" y="4432300"/>
          <p14:tracePt t="33671" x="9537700" y="4432300"/>
          <p14:tracePt t="33687" x="9582150" y="4432300"/>
          <p14:tracePt t="33704" x="9594850" y="4432300"/>
          <p14:tracePt t="33720" x="9601200" y="4432300"/>
          <p14:tracePt t="33738" x="9607550" y="4432300"/>
          <p14:tracePt t="33842" x="9601200" y="4432300"/>
          <p14:tracePt t="33850" x="9588500" y="4432300"/>
          <p14:tracePt t="33859" x="9569450" y="4432300"/>
          <p14:tracePt t="33871" x="9550400" y="4432300"/>
          <p14:tracePt t="33887" x="9480550" y="4425950"/>
          <p14:tracePt t="33904" x="9429750" y="4419600"/>
          <p14:tracePt t="33906" x="9398000" y="4413250"/>
          <p14:tracePt t="33921" x="9366250" y="4406900"/>
          <p14:tracePt t="33937" x="9309100" y="4400550"/>
          <p14:tracePt t="33954" x="9277350" y="4394200"/>
          <p14:tracePt t="33971" x="9232900" y="4387850"/>
          <p14:tracePt t="33987" x="9182100" y="4381500"/>
          <p14:tracePt t="34004" x="9137650" y="4368800"/>
          <p14:tracePt t="34021" x="9093200" y="4356100"/>
          <p14:tracePt t="34037" x="9042400" y="4349750"/>
          <p14:tracePt t="34054" x="9010650" y="4337050"/>
          <p14:tracePt t="34071" x="8972550" y="4324350"/>
          <p14:tracePt t="34088" x="8934450" y="4311650"/>
          <p14:tracePt t="34090" x="8921750" y="4305300"/>
          <p14:tracePt t="34105" x="8890000" y="4305300"/>
          <p14:tracePt t="34121" x="8870950" y="4305300"/>
          <p14:tracePt t="34138" x="8845550" y="4305300"/>
          <p14:tracePt t="34154" x="8813800" y="4305300"/>
          <p14:tracePt t="34171" x="8763000" y="4305300"/>
          <p14:tracePt t="34188" x="8718550" y="4305300"/>
          <p14:tracePt t="34204" x="8648700" y="4305300"/>
          <p14:tracePt t="34221" x="8591550" y="4305300"/>
          <p14:tracePt t="34238" x="8521700" y="4292600"/>
          <p14:tracePt t="34255" x="8439150" y="4279900"/>
          <p14:tracePt t="34271" x="8382000" y="4273550"/>
          <p14:tracePt t="34274" x="8356600" y="4273550"/>
          <p14:tracePt t="34288" x="8331200" y="4260850"/>
          <p14:tracePt t="34305" x="8280400" y="4260850"/>
          <p14:tracePt t="34306" x="8261350" y="4260850"/>
          <p14:tracePt t="34321" x="8216900" y="4260850"/>
          <p14:tracePt t="34338" x="8185150" y="4260850"/>
          <p14:tracePt t="34355" x="8159750" y="4260850"/>
          <p14:tracePt t="34371" x="8128000" y="4267200"/>
          <p14:tracePt t="34388" x="8096250" y="4273550"/>
          <p14:tracePt t="34405" x="8058150" y="4286250"/>
          <p14:tracePt t="34421" x="8032750" y="4298950"/>
          <p14:tracePt t="34438" x="8001000" y="4311650"/>
          <p14:tracePt t="34442" x="7981950" y="4318000"/>
          <p14:tracePt t="34455" x="7969250" y="4318000"/>
          <p14:tracePt t="34471" x="7956550" y="4318000"/>
          <p14:tracePt t="34475" x="7943850" y="4318000"/>
          <p14:tracePt t="34505" x="7937500" y="4318000"/>
          <p14:tracePt t="34521" x="7931150" y="4318000"/>
          <p14:tracePt t="34564" x="7924800" y="4311650"/>
          <p14:tracePt t="34579" x="7924800" y="4305300"/>
          <p14:tracePt t="34610" x="7918450" y="4305300"/>
          <p14:tracePt t="34651" x="7918450" y="4298950"/>
          <p14:tracePt t="34659" x="7924800" y="4292600"/>
          <p14:tracePt t="34672" x="7943850" y="4273550"/>
          <p14:tracePt t="34688" x="7962900" y="4241800"/>
          <p14:tracePt t="34705" x="8001000" y="4184650"/>
          <p14:tracePt t="34722" x="8020050" y="4146550"/>
          <p14:tracePt t="34738" x="8045450" y="4102100"/>
          <p14:tracePt t="34755" x="8070850" y="4064000"/>
          <p14:tracePt t="34772" x="8108950" y="4025900"/>
          <p14:tracePt t="34788" x="8140700" y="4000500"/>
          <p14:tracePt t="34805" x="8185150" y="3968750"/>
          <p14:tracePt t="34822" x="8235950" y="3943350"/>
          <p14:tracePt t="34838" x="8280400" y="3911600"/>
          <p14:tracePt t="34842" x="8293100" y="3905250"/>
          <p14:tracePt t="34855" x="8305800" y="3892550"/>
          <p14:tracePt t="34872" x="8331200" y="3873500"/>
          <p14:tracePt t="34875" x="8343900" y="3860800"/>
          <p14:tracePt t="34889" x="8356600" y="3848100"/>
          <p14:tracePt t="34905" x="8362950" y="3841750"/>
          <p14:tracePt t="34922" x="8369300" y="3835400"/>
          <p14:tracePt t="35139" x="8369300" y="3829050"/>
          <p14:tracePt t="35147" x="8362950" y="3829050"/>
          <p14:tracePt t="35156" x="8356600" y="3829050"/>
          <p14:tracePt t="35172" x="8343900" y="3829050"/>
          <p14:tracePt t="35189" x="8324850" y="3829050"/>
          <p14:tracePt t="35206" x="8299450" y="3829050"/>
          <p14:tracePt t="35222" x="8274050" y="3835400"/>
          <p14:tracePt t="35239" x="8242300" y="3841750"/>
          <p14:tracePt t="35241" x="8229600" y="3841750"/>
          <p14:tracePt t="35256" x="8216900" y="3841750"/>
          <p14:tracePt t="35273" x="8178800" y="3854450"/>
          <p14:tracePt t="35289" x="8108950" y="3867150"/>
          <p14:tracePt t="35306" x="7969250" y="3898900"/>
          <p14:tracePt t="35323" x="7880350" y="3917950"/>
          <p14:tracePt t="35339" x="7791450" y="3943350"/>
          <p14:tracePt t="35356" x="7734300" y="3962400"/>
          <p14:tracePt t="35372" x="7708900" y="3975100"/>
          <p14:tracePt t="35389" x="7689850" y="3981450"/>
          <p14:tracePt t="35406" x="7677150" y="3981450"/>
          <p14:tracePt t="35422" x="7670800" y="3987800"/>
          <p14:tracePt t="35439" x="7658100" y="3994150"/>
          <p14:tracePt t="35456" x="7645400" y="4000500"/>
          <p14:tracePt t="35472" x="7632700" y="4006850"/>
          <p14:tracePt t="35489" x="7626350" y="4013200"/>
          <p14:tracePt t="35579" x="7639050" y="4013200"/>
          <p14:tracePt t="35586" x="7670800" y="4013200"/>
          <p14:tracePt t="35594" x="7689850" y="4006850"/>
          <p14:tracePt t="35606" x="7715250" y="4000500"/>
          <p14:tracePt t="35623" x="7753350" y="3994150"/>
          <p14:tracePt t="35640" x="7797800" y="3975100"/>
          <p14:tracePt t="35656" x="7861300" y="3956050"/>
          <p14:tracePt t="35658" x="7886700" y="3949700"/>
          <p14:tracePt t="35673" x="7931150" y="3937000"/>
          <p14:tracePt t="35690" x="7988300" y="3917950"/>
          <p14:tracePt t="35691" x="8020050" y="3905250"/>
          <p14:tracePt t="35706" x="8083550" y="3892550"/>
          <p14:tracePt t="35723" x="8121650" y="3892550"/>
          <p14:tracePt t="35739" x="8147050" y="3892550"/>
          <p14:tracePt t="35756" x="8166100" y="3892550"/>
          <p14:tracePt t="35773" x="8172450" y="3892550"/>
          <p14:tracePt t="35789" x="8185150" y="3892550"/>
          <p14:tracePt t="35806" x="8191500" y="3892550"/>
          <p14:tracePt t="35823" x="8197850" y="3892550"/>
          <p14:tracePt t="36077" x="8204200" y="3892550"/>
          <p14:tracePt t="36087" x="8216900" y="3886200"/>
          <p14:tracePt t="36100" x="8235950" y="3873500"/>
          <p14:tracePt t="36107" x="8248650" y="3867150"/>
          <p14:tracePt t="36124" x="8261350" y="3860800"/>
          <p14:tracePt t="36140" x="8280400" y="3848100"/>
          <p14:tracePt t="36157" x="8286750" y="3848100"/>
          <p14:tracePt t="36174" x="8293100" y="3841750"/>
          <p14:tracePt t="36207" x="8299450" y="3835400"/>
          <p14:tracePt t="36223" x="8299450" y="3829050"/>
          <p14:tracePt t="36252" x="8305800" y="3829050"/>
          <p14:tracePt t="36333" x="8312150" y="3829050"/>
          <p14:tracePt t="36412" x="8312150" y="3835400"/>
          <p14:tracePt t="36420" x="8331200" y="3854450"/>
          <p14:tracePt t="36428" x="8337550" y="3860800"/>
          <p14:tracePt t="36440" x="8343900" y="3873500"/>
          <p14:tracePt t="36457" x="8356600" y="3898900"/>
          <p14:tracePt t="36473" x="8369300" y="3917950"/>
          <p14:tracePt t="36490" x="8388350" y="3943350"/>
          <p14:tracePt t="36507" x="8407400" y="3962400"/>
          <p14:tracePt t="36523" x="8426450" y="3975100"/>
          <p14:tracePt t="36540" x="8451850" y="3981450"/>
          <p14:tracePt t="36557" x="8489950" y="3987800"/>
          <p14:tracePt t="36574" x="8559800" y="3962400"/>
          <p14:tracePt t="36590" x="8623300" y="3924300"/>
          <p14:tracePt t="36607" x="8674100" y="3860800"/>
          <p14:tracePt t="36624" x="8712200" y="3810000"/>
          <p14:tracePt t="36626" x="8718550" y="3790950"/>
          <p14:tracePt t="36640" x="8724900" y="3765550"/>
          <p14:tracePt t="36657" x="8743950" y="3702050"/>
          <p14:tracePt t="36661" x="8743950" y="3670300"/>
          <p14:tracePt t="36674" x="8743950" y="3638550"/>
          <p14:tracePt t="36690" x="8750300" y="3575050"/>
          <p14:tracePt t="36707" x="8750300" y="3536950"/>
          <p14:tracePt t="36723" x="8750300" y="3511550"/>
          <p14:tracePt t="36740" x="8750300" y="3505200"/>
          <p14:tracePt t="36757" x="8750300" y="3492500"/>
          <p14:tracePt t="36773" x="8750300" y="3486150"/>
          <p14:tracePt t="36790" x="8743950" y="3479800"/>
          <p14:tracePt t="36807" x="8731250" y="3473450"/>
          <p14:tracePt t="36824" x="8712200" y="3460750"/>
          <p14:tracePt t="36841" x="8686800" y="3454400"/>
          <p14:tracePt t="36857" x="8667750" y="3448050"/>
          <p14:tracePt t="36874" x="8642350" y="3441700"/>
          <p14:tracePt t="36890" x="8610600" y="3429000"/>
          <p14:tracePt t="36907" x="8578850" y="3422650"/>
          <p14:tracePt t="36924" x="8528050" y="3403600"/>
          <p14:tracePt t="36940" x="8458200" y="3384550"/>
          <p14:tracePt t="36957" x="8362950" y="3359150"/>
          <p14:tracePt t="36974" x="8248650" y="3321050"/>
          <p14:tracePt t="36991" x="8128000" y="3308350"/>
          <p14:tracePt t="37007" x="8026400" y="3302000"/>
          <p14:tracePt t="37024" x="7899400" y="3302000"/>
          <p14:tracePt t="37041" x="7785100" y="3333750"/>
          <p14:tracePt t="37057" x="7708900" y="3365500"/>
          <p14:tracePt t="37060" x="7683500" y="3384550"/>
          <p14:tracePt t="37074" x="7632700" y="3422650"/>
          <p14:tracePt t="37091" x="7600950" y="3448050"/>
          <p14:tracePt t="37107" x="7537450" y="3511550"/>
          <p14:tracePt t="37124" x="7486650" y="3587750"/>
          <p14:tracePt t="37141" x="7454900" y="3689350"/>
          <p14:tracePt t="37157" x="7416800" y="3784600"/>
          <p14:tracePt t="37174" x="7416800" y="3835400"/>
          <p14:tracePt t="37191" x="7416800" y="3911600"/>
          <p14:tracePt t="37208" x="7416800" y="3930650"/>
          <p14:tracePt t="37224" x="7423150" y="3937000"/>
          <p14:tracePt t="37241" x="7429500" y="3943350"/>
          <p14:tracePt t="37258" x="7448550" y="3949700"/>
          <p14:tracePt t="37274" x="7461250" y="3949700"/>
          <p14:tracePt t="37276" x="7467600" y="3962400"/>
          <p14:tracePt t="37291" x="7499350" y="3968750"/>
          <p14:tracePt t="37308" x="7524750" y="3981450"/>
          <p14:tracePt t="37324" x="7581900" y="3994150"/>
          <p14:tracePt t="37341" x="7639050" y="4013200"/>
          <p14:tracePt t="37358" x="7734300" y="4025900"/>
          <p14:tracePt t="37374" x="7835900" y="4025900"/>
          <p14:tracePt t="37391" x="7912100" y="4025900"/>
          <p14:tracePt t="37408" x="7975600" y="4013200"/>
          <p14:tracePt t="37424" x="8020050" y="4006850"/>
          <p14:tracePt t="37441" x="8058150" y="3987800"/>
          <p14:tracePt t="37444" x="8077200" y="3981450"/>
          <p14:tracePt t="37458" x="8089900" y="3968750"/>
          <p14:tracePt t="37475" x="8121650" y="3937000"/>
          <p14:tracePt t="37491" x="8140700" y="3911600"/>
          <p14:tracePt t="37508" x="8147050" y="3867150"/>
          <p14:tracePt t="37525" x="8153400" y="3835400"/>
          <p14:tracePt t="37541" x="8153400" y="3797300"/>
          <p14:tracePt t="37558" x="8153400" y="3778250"/>
          <p14:tracePt t="37575" x="8128000" y="3702050"/>
          <p14:tracePt t="37591" x="8102600" y="3657600"/>
          <p14:tracePt t="37608" x="8070850" y="3632200"/>
          <p14:tracePt t="37625" x="8045450" y="3600450"/>
          <p14:tracePt t="37641" x="8007350" y="3575050"/>
          <p14:tracePt t="37644" x="7994650" y="3575050"/>
          <p14:tracePt t="37658" x="7962900" y="3556000"/>
          <p14:tracePt t="37675" x="7931150" y="3543300"/>
          <p14:tracePt t="37691" x="7905750" y="3536950"/>
          <p14:tracePt t="37708" x="7893050" y="3530600"/>
          <p14:tracePt t="37725" x="7874000" y="3530600"/>
          <p14:tracePt t="37741" x="7861300" y="3524250"/>
          <p14:tracePt t="37758" x="7848600" y="3517900"/>
          <p14:tracePt t="37775" x="7835900" y="3517900"/>
          <p14:tracePt t="37792" x="7791450" y="3517900"/>
          <p14:tracePt t="37808" x="7759700" y="3524250"/>
          <p14:tracePt t="37825" x="7715250" y="3543300"/>
          <p14:tracePt t="37841" x="7651750" y="3562350"/>
          <p14:tracePt t="37858" x="7588250" y="3587750"/>
          <p14:tracePt t="37875" x="7512050" y="3613150"/>
          <p14:tracePt t="37891" x="7473950" y="3619500"/>
          <p14:tracePt t="37908" x="7435850" y="3619500"/>
          <p14:tracePt t="37925" x="7391400" y="3625850"/>
          <p14:tracePt t="37941" x="7359650" y="3625850"/>
          <p14:tracePt t="37958" x="7327900" y="3638550"/>
          <p14:tracePt t="37975" x="7302500" y="3644900"/>
          <p14:tracePt t="37992" x="7264400" y="3657600"/>
          <p14:tracePt t="38008" x="7239000" y="3670300"/>
          <p14:tracePt t="38025" x="7226300" y="3676650"/>
          <p14:tracePt t="38042" x="7219950" y="3689350"/>
          <p14:tracePt t="38045" x="7213600" y="3689350"/>
          <p14:tracePt t="38164" x="7219950" y="3683000"/>
          <p14:tracePt t="38172" x="7258050" y="3651250"/>
          <p14:tracePt t="38181" x="7283450" y="3619500"/>
          <p14:tracePt t="38192" x="7321550" y="3568700"/>
          <p14:tracePt t="38209" x="7385050" y="3511550"/>
          <p14:tracePt t="38225" x="7448550" y="3435350"/>
          <p14:tracePt t="38242" x="7537450" y="3365500"/>
          <p14:tracePt t="38245" x="7575550" y="3340100"/>
          <p14:tracePt t="38259" x="7632700" y="3295650"/>
          <p14:tracePt t="38275" x="7677150" y="3263900"/>
          <p14:tracePt t="38292" x="7708900" y="3238500"/>
          <p14:tracePt t="38309" x="7747000" y="3219450"/>
          <p14:tracePt t="38326" x="7772400" y="3194050"/>
          <p14:tracePt t="38342" x="7797800" y="3175000"/>
          <p14:tracePt t="38359" x="7816850" y="3155950"/>
          <p14:tracePt t="38376" x="7823200" y="3149600"/>
          <p14:tracePt t="38392" x="7829550" y="3143250"/>
          <p14:tracePt t="38409" x="7829550" y="3136900"/>
          <p14:tracePt t="38476" x="7823200" y="3136900"/>
          <p14:tracePt t="38484" x="7804150" y="3136900"/>
          <p14:tracePt t="38492" x="7772400" y="3143250"/>
          <p14:tracePt t="38509" x="7727950" y="3162300"/>
          <p14:tracePt t="38526" x="7658100" y="3200400"/>
          <p14:tracePt t="38542" x="7594600" y="3232150"/>
          <p14:tracePt t="38559" x="7562850" y="3251200"/>
          <p14:tracePt t="38576" x="7537450" y="3263900"/>
          <p14:tracePt t="38592" x="7524750" y="3270250"/>
          <p14:tracePt t="38609" x="7518400" y="3276600"/>
          <p14:tracePt t="38642" x="7518400" y="3282950"/>
          <p14:tracePt t="38659" x="7512050" y="3289300"/>
          <p14:tracePt t="38676" x="7505700" y="3302000"/>
          <p14:tracePt t="38692" x="7505700" y="3308350"/>
          <p14:tracePt t="38717" x="7505700" y="3314700"/>
          <p14:tracePt t="38726" x="7505700" y="3321050"/>
          <p14:tracePt t="38756" x="7505700" y="3327400"/>
          <p14:tracePt t="38853" x="7505700" y="3333750"/>
          <p14:tracePt t="38869" x="7505700" y="3346450"/>
          <p14:tracePt t="38885" x="7505700" y="3359150"/>
          <p14:tracePt t="38893" x="7505700" y="3365500"/>
          <p14:tracePt t="38902" x="7505700" y="3371850"/>
          <p14:tracePt t="38910" x="7505700" y="3378200"/>
          <p14:tracePt t="38933" x="7505700" y="3384550"/>
          <p14:tracePt t="39046" x="7505700" y="3390900"/>
          <p14:tracePt t="39053" x="7505700" y="3403600"/>
          <p14:tracePt t="39061" x="7505700" y="3409950"/>
          <p14:tracePt t="39076" x="7505700" y="3429000"/>
          <p14:tracePt t="39093" x="7512050" y="3492500"/>
          <p14:tracePt t="39110" x="7518400" y="3536950"/>
          <p14:tracePt t="39126" x="7531100" y="3575050"/>
          <p14:tracePt t="39143" x="7543800" y="3606800"/>
          <p14:tracePt t="39160" x="7550150" y="3638550"/>
          <p14:tracePt t="39176" x="7556500" y="3670300"/>
          <p14:tracePt t="39193" x="7569200" y="3708400"/>
          <p14:tracePt t="39196" x="7575550" y="3727450"/>
          <p14:tracePt t="39210" x="7588250" y="3765550"/>
          <p14:tracePt t="39226" x="7607300" y="3810000"/>
          <p14:tracePt t="39228" x="7620000" y="3829050"/>
          <p14:tracePt t="39243" x="7632700" y="3848100"/>
          <p14:tracePt t="39260" x="7670800" y="3917950"/>
          <p14:tracePt t="39276" x="7683500" y="3943350"/>
          <p14:tracePt t="39293" x="7689850" y="3956050"/>
          <p14:tracePt t="39310" x="7696200" y="3968750"/>
          <p14:tracePt t="39453" x="7708900" y="3968750"/>
          <p14:tracePt t="39461" x="7715250" y="3968750"/>
          <p14:tracePt t="39470" x="7734300" y="3962400"/>
          <p14:tracePt t="39477" x="7747000" y="3962400"/>
          <p14:tracePt t="39494" x="7797800" y="3943350"/>
          <p14:tracePt t="39510" x="7835900" y="3930650"/>
          <p14:tracePt t="39527" x="7861300" y="3911600"/>
          <p14:tracePt t="39544" x="7886700" y="3905250"/>
          <p14:tracePt t="39561" x="7912100" y="3892550"/>
          <p14:tracePt t="39565" x="7912100" y="3886200"/>
          <p14:tracePt t="39577" x="7918450" y="3879850"/>
          <p14:tracePt t="39594" x="7924800" y="3873500"/>
          <p14:tracePt t="39622" x="7924800" y="3867150"/>
          <p14:tracePt t="39637" x="7924800" y="3854450"/>
          <p14:tracePt t="39645" x="7924800" y="3848100"/>
          <p14:tracePt t="39661" x="7924800" y="3841750"/>
          <p14:tracePt t="39677" x="7918450" y="3835400"/>
          <p14:tracePt t="39694" x="7893050" y="3822700"/>
          <p14:tracePt t="39710" x="7867650" y="3803650"/>
          <p14:tracePt t="39727" x="7848600" y="3797300"/>
          <p14:tracePt t="39744" x="7816850" y="3790950"/>
          <p14:tracePt t="39760" x="7785100" y="3784600"/>
          <p14:tracePt t="39766" x="7766050" y="3784600"/>
          <p14:tracePt t="39777" x="7753350" y="3784600"/>
          <p14:tracePt t="39794" x="7727950" y="3784600"/>
          <p14:tracePt t="39810" x="7708900" y="3784600"/>
          <p14:tracePt t="39827" x="7702550" y="3784600"/>
          <p14:tracePt t="39844" x="7696200" y="3790950"/>
          <p14:tracePt t="39868" x="7689850" y="3790950"/>
          <p14:tracePt t="39885" x="7683500" y="3797300"/>
          <p14:tracePt t="39894" x="7677150" y="3797300"/>
          <p14:tracePt t="39910" x="7670800" y="3797300"/>
          <p14:tracePt t="39927" x="7664450" y="3810000"/>
          <p14:tracePt t="39944" x="7658100" y="3816350"/>
          <p14:tracePt t="39961" x="7651750" y="3829050"/>
          <p14:tracePt t="39977" x="7645400" y="3835400"/>
          <p14:tracePt t="40010" x="7645400" y="3841750"/>
          <p14:tracePt t="40028" x="7645400" y="3848100"/>
          <p14:tracePt t="40174" x="7658100" y="3848100"/>
          <p14:tracePt t="40181" x="7664450" y="3848100"/>
          <p14:tracePt t="40195" x="7677150" y="3848100"/>
          <p14:tracePt t="40211" x="7715250" y="3829050"/>
          <p14:tracePt t="40213" x="7753350" y="3816350"/>
          <p14:tracePt t="40228" x="7816850" y="3778250"/>
          <p14:tracePt t="40244" x="7880350" y="3740150"/>
          <p14:tracePt t="40261" x="7950200" y="3702050"/>
          <p14:tracePt t="40278" x="8007350" y="3683000"/>
          <p14:tracePt t="40294" x="8045450" y="3663950"/>
          <p14:tracePt t="40311" x="8083550" y="3651250"/>
          <p14:tracePt t="40328" x="8108950" y="3644900"/>
          <p14:tracePt t="40344" x="8140700" y="3632200"/>
          <p14:tracePt t="40361" x="8153400" y="3632200"/>
          <p14:tracePt t="40437" x="8153400" y="3625850"/>
          <p14:tracePt t="40485" x="8134350" y="3625850"/>
          <p14:tracePt t="40493" x="8115300" y="3632200"/>
          <p14:tracePt t="40501" x="8096250" y="3632200"/>
          <p14:tracePt t="40511" x="8070850" y="3644900"/>
          <p14:tracePt t="40528" x="8007350" y="3657600"/>
          <p14:tracePt t="40544" x="7905750" y="3683000"/>
          <p14:tracePt t="40561" x="7810500" y="3714750"/>
          <p14:tracePt t="40578" x="7721600" y="3746500"/>
          <p14:tracePt t="40595" x="7664450" y="3765550"/>
          <p14:tracePt t="40611" x="7632700" y="3778250"/>
          <p14:tracePt t="42367" x="7632700" y="3784600"/>
          <p14:tracePt t="43903" x="7658100" y="3797300"/>
          <p14:tracePt t="43912" x="7670800" y="3797300"/>
          <p14:tracePt t="43919" x="7677150" y="3797300"/>
          <p14:tracePt t="43932" x="7683500" y="3803650"/>
          <p14:tracePt t="43949" x="7708900" y="3816350"/>
          <p14:tracePt t="43951" x="7715250" y="3822700"/>
          <p14:tracePt t="43965" x="7721600" y="3829050"/>
          <p14:tracePt t="43982" x="7734300" y="3829050"/>
          <p14:tracePt t="43998" x="7740650" y="3835400"/>
          <p14:tracePt t="44015" x="7747000" y="3841750"/>
          <p14:tracePt t="44032" x="7753350" y="3841750"/>
          <p14:tracePt t="44048" x="7759700" y="3841750"/>
          <p14:tracePt t="44065" x="7766050" y="3841750"/>
          <p14:tracePt t="44082" x="7766050" y="3848100"/>
          <p14:tracePt t="44098" x="7772400" y="3848100"/>
          <p14:tracePt t="44115" x="7785100" y="3848100"/>
          <p14:tracePt t="44132" x="7797800" y="3854450"/>
          <p14:tracePt t="44149" x="7810500" y="3860800"/>
          <p14:tracePt t="44149" x="7823200" y="3860800"/>
          <p14:tracePt t="44165" x="7835900" y="3867150"/>
          <p14:tracePt t="44182" x="7874000" y="3879850"/>
          <p14:tracePt t="44198" x="7886700" y="3892550"/>
          <p14:tracePt t="44215" x="7905750" y="3898900"/>
          <p14:tracePt t="44232" x="7912100" y="3898900"/>
          <p14:tracePt t="44249" x="7918450" y="3905250"/>
          <p14:tracePt t="44265" x="7931150" y="3911600"/>
          <p14:tracePt t="44282" x="7937500" y="3917950"/>
          <p14:tracePt t="44299" x="7950200" y="3917950"/>
          <p14:tracePt t="44315" x="7956550" y="3924300"/>
          <p14:tracePt t="44332" x="7969250" y="3930650"/>
          <p14:tracePt t="44349" x="7981950" y="3937000"/>
          <p14:tracePt t="44366" x="7988300" y="3937000"/>
          <p14:tracePt t="44383" x="7994650" y="3937000"/>
          <p14:tracePt t="44424" x="8001000" y="3937000"/>
          <p14:tracePt t="44528" x="8007350" y="3937000"/>
          <p14:tracePt t="44535" x="8013700" y="3937000"/>
          <p14:tracePt t="44576" x="8020050" y="3937000"/>
          <p14:tracePt t="44598" x="8026400" y="3937000"/>
          <p14:tracePt t="44624" x="8032750" y="3937000"/>
          <p14:tracePt t="44631" x="8039100" y="3937000"/>
          <p14:tracePt t="44646" x="8051800" y="3937000"/>
          <p14:tracePt t="44672" x="8058150" y="3937000"/>
          <p14:tracePt t="44702" x="8064500" y="3937000"/>
          <p14:tracePt t="44711" x="8070850" y="3937000"/>
          <p14:tracePt t="44728" x="8077200" y="3937000"/>
          <p14:tracePt t="44736" x="8083550" y="3937000"/>
          <p14:tracePt t="44752" x="8089900" y="3937000"/>
          <p14:tracePt t="44766" x="8102600" y="3930650"/>
          <p14:tracePt t="44782" x="8108950" y="3924300"/>
          <p14:tracePt t="44799" x="8121650" y="3924300"/>
          <p14:tracePt t="44816" x="8121650" y="3917950"/>
          <p14:tracePt t="44833" x="8134350" y="3917950"/>
          <p14:tracePt t="44849" x="8140700" y="3911600"/>
          <p14:tracePt t="44866" x="8147050" y="3911600"/>
          <p14:tracePt t="44883" x="8153400" y="3905250"/>
          <p14:tracePt t="44899" x="8159750" y="3898900"/>
          <p14:tracePt t="44916" x="8166100" y="3892550"/>
          <p14:tracePt t="44933" x="8172450" y="3886200"/>
          <p14:tracePt t="44952" x="8172450" y="3879850"/>
          <p14:tracePt t="44966" x="8172450" y="3873500"/>
          <p14:tracePt t="44983" x="8178800" y="3867150"/>
          <p14:tracePt t="44999" x="8185150" y="3854450"/>
          <p14:tracePt t="45016" x="8185150" y="3841750"/>
          <p14:tracePt t="45033" x="8185150" y="3822700"/>
          <p14:tracePt t="45049" x="8191500" y="3810000"/>
          <p14:tracePt t="45066" x="8191500" y="3797300"/>
          <p14:tracePt t="45083" x="8191500" y="3790950"/>
          <p14:tracePt t="45099" x="8191500" y="3784600"/>
          <p14:tracePt t="45116" x="8197850" y="3778250"/>
          <p14:tracePt t="45133" x="8197850" y="3771900"/>
          <p14:tracePt t="45391" x="8204200" y="3771900"/>
          <p14:tracePt t="45440" x="8210550" y="3759200"/>
          <p14:tracePt t="45456" x="8216900" y="3752850"/>
          <p14:tracePt t="45463" x="8223250" y="3752850"/>
          <p14:tracePt t="45473" x="8223250" y="3746500"/>
          <p14:tracePt t="45484" x="8229600" y="3740150"/>
          <p14:tracePt t="45759" x="8223250" y="3740150"/>
          <p14:tracePt t="45767" x="8216900" y="3740150"/>
          <p14:tracePt t="45784" x="8204200" y="3740150"/>
          <p14:tracePt t="45798" x="8197850" y="3740150"/>
          <p14:tracePt t="45808" x="8191500" y="3740150"/>
          <p14:tracePt t="45817" x="8185150" y="3740150"/>
          <p14:tracePt t="45834" x="8178800" y="3740150"/>
          <p14:tracePt t="45850" x="8159750" y="3740150"/>
          <p14:tracePt t="45867" x="8140700" y="3746500"/>
          <p14:tracePt t="45884" x="8134350" y="3752850"/>
          <p14:tracePt t="45900" x="8115300" y="3759200"/>
          <p14:tracePt t="45917" x="8102600" y="3759200"/>
          <p14:tracePt t="45934" x="8096250" y="3765550"/>
          <p14:tracePt t="45951" x="8089900" y="3765550"/>
          <p14:tracePt t="45967" x="8083550" y="3765550"/>
          <p14:tracePt t="45984" x="8070850" y="3771900"/>
          <p14:tracePt t="46017" x="8064500" y="3771900"/>
          <p14:tracePt t="46034" x="8058150" y="3771900"/>
          <p14:tracePt t="46057" x="8051800" y="3771900"/>
          <p14:tracePt t="46067" x="8045450" y="3771900"/>
          <p14:tracePt t="46084" x="8039100" y="3771900"/>
          <p14:tracePt t="46104" x="8032750" y="3771900"/>
          <p14:tracePt t="46120" x="8026400" y="3771900"/>
          <p14:tracePt t="46134" x="8020050" y="3771900"/>
          <p14:tracePt t="46151" x="8013700" y="3771900"/>
          <p14:tracePt t="46168" x="8001000" y="3771900"/>
          <p14:tracePt t="46218" x="7994650" y="3771900"/>
          <p14:tracePt t="46233" x="7988300" y="3771900"/>
          <p14:tracePt t="46240" x="7981950" y="3771900"/>
          <p14:tracePt t="46256" x="7975600" y="3771900"/>
          <p14:tracePt t="46273" x="7969250" y="3765550"/>
          <p14:tracePt t="46289" x="7962900" y="3765550"/>
          <p14:tracePt t="46301" x="7956550" y="3759200"/>
          <p14:tracePt t="46320" x="7950200" y="3752850"/>
          <p14:tracePt t="46368" x="7943850" y="3740150"/>
          <p14:tracePt t="46385" x="7937500" y="3733800"/>
          <p14:tracePt t="46393" x="7937500" y="3727450"/>
          <p14:tracePt t="46401" x="7931150" y="3721100"/>
          <p14:tracePt t="46418" x="7924800" y="3708400"/>
          <p14:tracePt t="46435" x="7918450" y="3689350"/>
          <p14:tracePt t="46451" x="7912100" y="3670300"/>
          <p14:tracePt t="46468" x="7912100" y="3663950"/>
          <p14:tracePt t="46485" x="7905750" y="3657600"/>
          <p14:tracePt t="46487" x="7905750" y="3644900"/>
          <p14:tracePt t="46744" x="7905750" y="3638550"/>
          <p14:tracePt t="46792" x="7905750" y="3632200"/>
          <p14:tracePt t="46920" x="7899400" y="3632200"/>
          <p14:tracePt t="46944" x="7893050" y="3619500"/>
          <p14:tracePt t="46952" x="7880350" y="3600450"/>
          <p14:tracePt t="46960" x="7867650" y="3587750"/>
          <p14:tracePt t="46968" x="7861300" y="3581400"/>
          <p14:tracePt t="46985" x="7835900" y="3543300"/>
          <p14:tracePt t="47002" x="7804150" y="3505200"/>
          <p14:tracePt t="47018" x="7778750" y="3486150"/>
          <p14:tracePt t="47035" x="7759700" y="3467100"/>
          <p14:tracePt t="47052" x="7753350" y="3454400"/>
          <p14:tracePt t="47068" x="7740650" y="3448050"/>
          <p14:tracePt t="47085" x="7715250" y="3422650"/>
          <p14:tracePt t="47102" x="7702550" y="3409950"/>
          <p14:tracePt t="47118" x="7689850" y="3397250"/>
          <p14:tracePt t="47119" x="7677150" y="3390900"/>
          <p14:tracePt t="47144" x="7670800" y="3384550"/>
          <p14:tracePt t="47233" x="7664450" y="3384550"/>
          <p14:tracePt t="47266" x="7658100" y="3384550"/>
          <p14:tracePt t="47305" x="7651750" y="3384550"/>
          <p14:tracePt t="47313" x="7645400" y="3384550"/>
          <p14:tracePt t="47321" x="7639050" y="3384550"/>
          <p14:tracePt t="47336" x="7607300" y="3390900"/>
          <p14:tracePt t="47352" x="7581900" y="3397250"/>
          <p14:tracePt t="47369" x="7550150" y="3397250"/>
          <p14:tracePt t="47386" x="7518400" y="3409950"/>
          <p14:tracePt t="47402" x="7486650" y="3409950"/>
          <p14:tracePt t="47419" x="7467600" y="3409950"/>
          <p14:tracePt t="47436" x="7442200" y="3409950"/>
          <p14:tracePt t="47453" x="7429500" y="3409950"/>
          <p14:tracePt t="47469" x="7410450" y="3403600"/>
          <p14:tracePt t="47472" x="7404100" y="3397250"/>
          <p14:tracePt t="47486" x="7391400" y="3397250"/>
          <p14:tracePt t="47502" x="7372350" y="3384550"/>
          <p14:tracePt t="47505" x="7359650" y="3378200"/>
          <p14:tracePt t="47519" x="7353300" y="3371850"/>
          <p14:tracePt t="47536" x="7308850" y="3352800"/>
          <p14:tracePt t="47552" x="7270750" y="3327400"/>
          <p14:tracePt t="47569" x="7245350" y="3327400"/>
          <p14:tracePt t="47586" x="7232650" y="3321050"/>
          <p14:tracePt t="47602" x="7219950" y="3321050"/>
          <p14:tracePt t="47619" x="7213600" y="3321050"/>
          <p14:tracePt t="47636" x="7200900" y="3321050"/>
          <p14:tracePt t="47652" x="7194550" y="3321050"/>
          <p14:tracePt t="47777" x="7194550" y="3327400"/>
          <p14:tracePt t="47785" x="7188200" y="3333750"/>
          <p14:tracePt t="47793" x="7181850" y="3340100"/>
          <p14:tracePt t="47803" x="7181850" y="3359150"/>
          <p14:tracePt t="47819" x="7175500" y="3384550"/>
          <p14:tracePt t="47836" x="7175500" y="3409950"/>
          <p14:tracePt t="47853" x="7162800" y="3448050"/>
          <p14:tracePt t="47869" x="7156450" y="3505200"/>
          <p14:tracePt t="47886" x="7150100" y="3556000"/>
          <p14:tracePt t="47902" x="7143750" y="3600450"/>
          <p14:tracePt t="47919" x="7143750" y="3638550"/>
          <p14:tracePt t="47936" x="7143750" y="3657600"/>
          <p14:tracePt t="47952" x="7137400" y="3683000"/>
          <p14:tracePt t="47969" x="7137400" y="3695700"/>
          <p14:tracePt t="47986" x="7137400" y="3721100"/>
          <p14:tracePt t="48003" x="7124700" y="3746500"/>
          <p14:tracePt t="48019" x="7118350" y="3778250"/>
          <p14:tracePt t="48036" x="7118350" y="3810000"/>
          <p14:tracePt t="48053" x="7112000" y="3841750"/>
          <p14:tracePt t="48070" x="7105650" y="3873500"/>
          <p14:tracePt t="48086" x="7105650" y="3905250"/>
          <p14:tracePt t="48103" x="7105650" y="3937000"/>
          <p14:tracePt t="48104" x="7105650" y="3949700"/>
          <p14:tracePt t="48120" x="7099300" y="4000500"/>
          <p14:tracePt t="48136" x="7099300" y="4057650"/>
          <p14:tracePt t="48153" x="7086600" y="4114800"/>
          <p14:tracePt t="48170" x="7080250" y="4165600"/>
          <p14:tracePt t="48186" x="7067550" y="4222750"/>
          <p14:tracePt t="48203" x="7061200" y="4286250"/>
          <p14:tracePt t="48220" x="7054850" y="4356100"/>
          <p14:tracePt t="48236" x="7054850" y="4406900"/>
          <p14:tracePt t="48253" x="7054850" y="4457700"/>
          <p14:tracePt t="48270" x="7048500" y="4540250"/>
          <p14:tracePt t="48273" x="7048500" y="4565650"/>
          <p14:tracePt t="48286" x="7048500" y="4591050"/>
          <p14:tracePt t="48303" x="7048500" y="4679950"/>
          <p14:tracePt t="48320" x="7042150" y="4806950"/>
          <p14:tracePt t="48336" x="7029450" y="4883150"/>
          <p14:tracePt t="48353" x="7023100" y="4959350"/>
          <p14:tracePt t="48370" x="7023100" y="5003800"/>
          <p14:tracePt t="48386" x="7016750" y="5041900"/>
          <p14:tracePt t="48403" x="7016750" y="5080000"/>
          <p14:tracePt t="48420" x="7016750" y="5118100"/>
          <p14:tracePt t="48437" x="7016750" y="5149850"/>
          <p14:tracePt t="48453" x="7016750" y="5200650"/>
          <p14:tracePt t="48470" x="7016750" y="5245100"/>
          <p14:tracePt t="48487" x="7016750" y="5264150"/>
          <p14:tracePt t="48503" x="7016750" y="5359400"/>
          <p14:tracePt t="48520" x="7016750" y="5403850"/>
          <p14:tracePt t="48537" x="7016750" y="5467350"/>
          <p14:tracePt t="48553" x="7023100" y="5505450"/>
          <p14:tracePt t="48570" x="7023100" y="5537200"/>
          <p14:tracePt t="48587" x="7029450" y="5549900"/>
          <p14:tracePt t="49418" x="7035800" y="5549900"/>
          <p14:tracePt t="49426" x="7035800" y="5530850"/>
          <p14:tracePt t="49438" x="7042150" y="5511800"/>
          <p14:tracePt t="49455" x="7048500" y="5486400"/>
          <p14:tracePt t="49471" x="7054850" y="5461000"/>
          <p14:tracePt t="49489" x="7054850" y="5429250"/>
          <p14:tracePt t="49505" x="7054850" y="5410200"/>
          <p14:tracePt t="49521" x="7061200" y="5397500"/>
          <p14:tracePt t="49538" x="7061200" y="5384800"/>
          <p14:tracePt t="49571" x="7061200" y="5378450"/>
          <p14:tracePt t="49601" x="7061200" y="5372100"/>
          <p14:tracePt t="49609" x="7061200" y="5365750"/>
          <p14:tracePt t="49626" x="7061200" y="5359400"/>
          <p14:tracePt t="49649" x="7061200" y="5353050"/>
          <p14:tracePt t="49665" x="7061200" y="5346700"/>
          <p14:tracePt t="49673" x="7061200" y="5327650"/>
          <p14:tracePt t="49689" x="7061200" y="5321300"/>
          <p14:tracePt t="49705" x="7061200" y="5308600"/>
          <p14:tracePt t="49721" x="7061200" y="5289550"/>
          <p14:tracePt t="49738" x="7061200" y="5283200"/>
          <p14:tracePt t="49755" x="7061200" y="5276850"/>
          <p14:tracePt t="49771" x="7061200" y="5270500"/>
          <p14:tracePt t="49795" x="7061200" y="5264150"/>
          <p14:tracePt t="49805" x="7061200" y="5257800"/>
          <p14:tracePt t="49821" x="7061200" y="5245100"/>
          <p14:tracePt t="49838" x="7061200" y="5232400"/>
          <p14:tracePt t="49842" x="7061200" y="5226050"/>
          <p14:tracePt t="49855" x="7061200" y="5219700"/>
          <p14:tracePt t="49871" x="7061200" y="5200650"/>
          <p14:tracePt t="49888" x="7067550" y="5168900"/>
          <p14:tracePt t="49905" x="7067550" y="5149850"/>
          <p14:tracePt t="49921" x="7080250" y="5137150"/>
          <p14:tracePt t="49938" x="7086600" y="5124450"/>
          <p14:tracePt t="49955" x="7092950" y="5105400"/>
          <p14:tracePt t="49971" x="7105650" y="5080000"/>
          <p14:tracePt t="49988" x="7124700" y="5054600"/>
          <p14:tracePt t="50005" x="7137400" y="5022850"/>
          <p14:tracePt t="50021" x="7143750" y="5003800"/>
          <p14:tracePt t="50038" x="7162800" y="4978400"/>
          <p14:tracePt t="50055" x="7162800" y="4965700"/>
          <p14:tracePt t="50071" x="7169150" y="4953000"/>
          <p14:tracePt t="50088" x="7175500" y="4933950"/>
          <p14:tracePt t="50105" x="7181850" y="4927600"/>
          <p14:tracePt t="50122" x="7181850" y="4914900"/>
          <p14:tracePt t="50138" x="7188200" y="4908550"/>
          <p14:tracePt t="50155" x="7188200" y="4889500"/>
          <p14:tracePt t="50172" x="7194550" y="4883150"/>
          <p14:tracePt t="50188" x="7207250" y="4857750"/>
          <p14:tracePt t="50205" x="7213600" y="4845050"/>
          <p14:tracePt t="50222" x="7219950" y="4832350"/>
          <p14:tracePt t="50239" x="7226300" y="4826000"/>
          <p14:tracePt t="50255" x="7232650" y="4819650"/>
          <p14:tracePt t="50273" x="7239000" y="4813300"/>
          <p14:tracePt t="50289" x="7245350" y="4813300"/>
          <p14:tracePt t="50305" x="7251700" y="4806950"/>
          <p14:tracePt t="50322" x="7277100" y="4800600"/>
          <p14:tracePt t="50339" x="7302500" y="4787900"/>
          <p14:tracePt t="50355" x="7334250" y="4781550"/>
          <p14:tracePt t="50372" x="7372350" y="4768850"/>
          <p14:tracePt t="50389" x="7391400" y="4768850"/>
          <p14:tracePt t="50405" x="7416800" y="4762500"/>
          <p14:tracePt t="50422" x="7454900" y="4756150"/>
          <p14:tracePt t="50439" x="7480300" y="4749800"/>
          <p14:tracePt t="50455" x="7499350" y="4743450"/>
          <p14:tracePt t="50473" x="7524750" y="4730750"/>
          <p14:tracePt t="50489" x="7537450" y="4724400"/>
          <p14:tracePt t="50506" x="7556500" y="4711700"/>
          <p14:tracePt t="50522" x="7575550" y="4699000"/>
          <p14:tracePt t="50539" x="7588250" y="4686300"/>
          <p14:tracePt t="50555" x="7600950" y="4679950"/>
          <p14:tracePt t="50572" x="7613650" y="4667250"/>
          <p14:tracePt t="50589" x="7620000" y="4660900"/>
          <p14:tracePt t="50606" x="7626350" y="4654550"/>
          <p14:tracePt t="50622" x="7626350" y="4648200"/>
          <p14:tracePt t="50859" x="7626350" y="4641850"/>
          <p14:tracePt t="50866" x="7607300" y="4635500"/>
          <p14:tracePt t="50875" x="7594600" y="4635500"/>
          <p14:tracePt t="50890" x="7581900" y="4629150"/>
          <p14:tracePt t="50906" x="7512050" y="4610100"/>
          <p14:tracePt t="50923" x="7473950" y="4597400"/>
          <p14:tracePt t="50939" x="7442200" y="4578350"/>
          <p14:tracePt t="50956" x="7404100" y="4552950"/>
          <p14:tracePt t="50973" x="7385050" y="4533900"/>
          <p14:tracePt t="50989" x="7359650" y="4514850"/>
          <p14:tracePt t="51006" x="7340600" y="4502150"/>
          <p14:tracePt t="51023" x="7334250" y="4495800"/>
          <p14:tracePt t="51039" x="7327900" y="4495800"/>
          <p14:tracePt t="51056" x="7321550" y="4495800"/>
          <p14:tracePt t="51072" x="7321550" y="4489450"/>
          <p14:tracePt t="51650" x="7327900" y="4489450"/>
          <p14:tracePt t="51658" x="7346950" y="4476750"/>
          <p14:tracePt t="51667" x="7372350" y="4470400"/>
          <p14:tracePt t="51675" x="7378700" y="4470400"/>
          <p14:tracePt t="51691" x="7391400" y="4470400"/>
          <p14:tracePt t="51707" x="7404100" y="4457700"/>
          <p14:tracePt t="51724" x="7410450" y="4457700"/>
          <p14:tracePt t="51741" x="7416800" y="4457700"/>
          <p14:tracePt t="51771" x="7423150" y="4457700"/>
          <p14:tracePt t="51827" x="7423150" y="4451350"/>
          <p14:tracePt t="51844" x="7429500" y="4451350"/>
          <p14:tracePt t="51852" x="7435850" y="4451350"/>
          <p14:tracePt t="51874" x="7442200" y="4445000"/>
          <p14:tracePt t="53995" x="7454900" y="4445000"/>
          <p14:tracePt t="54003" x="7467600" y="4438650"/>
          <p14:tracePt t="54014" x="7473950" y="4438650"/>
          <p14:tracePt t="54027" x="7480300" y="4438650"/>
          <p14:tracePt t="54043" x="7486650" y="4432300"/>
          <p14:tracePt t="54059" x="7493000" y="4425950"/>
          <p14:tracePt t="54076" x="7499350" y="4425950"/>
          <p14:tracePt t="54092" x="7505700" y="4425950"/>
          <p14:tracePt t="54109" x="7518400" y="4425950"/>
          <p14:tracePt t="54126" x="7524750" y="4419600"/>
          <p14:tracePt t="54142" x="7537450" y="4419600"/>
          <p14:tracePt t="54159" x="7543800" y="4413250"/>
          <p14:tracePt t="54176" x="7556500" y="4413250"/>
          <p14:tracePt t="54192" x="7556500" y="4406900"/>
          <p14:tracePt t="54209" x="7562850" y="4406900"/>
          <p14:tracePt t="5552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75" y="0"/>
            <a:ext cx="5618183" cy="3752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102" y="101787"/>
            <a:ext cx="2444506" cy="3650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558" y="3752603"/>
            <a:ext cx="2055349" cy="2879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775" y="38100"/>
            <a:ext cx="4086225" cy="681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7853" y="6262532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Svante Arrhenius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3063" y="4453569"/>
            <a:ext cx="19030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</a:rPr>
              <a:t>1896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7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827">
        <p:fade/>
      </p:transition>
    </mc:Choice>
    <mc:Fallback xmlns="">
      <p:transition spd="med" advTm="358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53" x="6851650" y="3543300"/>
          <p14:tracePt t="8759" x="6781800" y="3511550"/>
          <p14:tracePt t="8769" x="6711950" y="3473450"/>
          <p14:tracePt t="8777" x="6654800" y="3435350"/>
          <p14:tracePt t="8794" x="6578600" y="3384550"/>
          <p14:tracePt t="8810" x="6502400" y="3333750"/>
          <p14:tracePt t="8827" x="6445250" y="3282950"/>
          <p14:tracePt t="8844" x="6375400" y="3238500"/>
          <p14:tracePt t="8861" x="6286500" y="3175000"/>
          <p14:tracePt t="8878" x="5956300" y="2997200"/>
          <p14:tracePt t="8894" x="5619750" y="2857500"/>
          <p14:tracePt t="8910" x="5175250" y="2673350"/>
          <p14:tracePt t="8927" x="4762500" y="2495550"/>
          <p14:tracePt t="8943" x="4419600" y="2336800"/>
          <p14:tracePt t="8960" x="4171950" y="2222500"/>
          <p14:tracePt t="8977" x="4025900" y="2146300"/>
          <p14:tracePt t="8993" x="3917950" y="2082800"/>
          <p14:tracePt t="9010" x="3797300" y="2019300"/>
          <p14:tracePt t="9027" x="3676650" y="1968500"/>
          <p14:tracePt t="9044" x="3505200" y="1898650"/>
          <p14:tracePt t="9060" x="3187700" y="1790700"/>
          <p14:tracePt t="9063" x="3048000" y="1752600"/>
          <p14:tracePt t="9077" x="2946400" y="1727200"/>
          <p14:tracePt t="9094" x="2641600" y="1651000"/>
          <p14:tracePt t="9110" x="2489200" y="1600200"/>
          <p14:tracePt t="9127" x="2406650" y="1562100"/>
          <p14:tracePt t="9144" x="2374900" y="1543050"/>
          <p14:tracePt t="9160" x="2362200" y="1536700"/>
          <p14:tracePt t="9177" x="2362200" y="1530350"/>
          <p14:tracePt t="9271" x="2355850" y="1530350"/>
          <p14:tracePt t="9279" x="2355850" y="1524000"/>
          <p14:tracePt t="9294" x="2349500" y="1511300"/>
          <p14:tracePt t="9303" x="2349500" y="1498600"/>
          <p14:tracePt t="9311" x="2343150" y="1485900"/>
          <p14:tracePt t="9327" x="2336800" y="1473200"/>
          <p14:tracePt t="9344" x="2336800" y="1454150"/>
          <p14:tracePt t="9361" x="2336800" y="1447800"/>
          <p14:tracePt t="9377" x="2336800" y="1441450"/>
          <p14:tracePt t="9407" x="2343150" y="1428750"/>
          <p14:tracePt t="9414" x="2349500" y="1428750"/>
          <p14:tracePt t="9427" x="2362200" y="1416050"/>
          <p14:tracePt t="9444" x="2406650" y="1397000"/>
          <p14:tracePt t="9461" x="2457450" y="1377950"/>
          <p14:tracePt t="9462" x="2489200" y="1371600"/>
          <p14:tracePt t="9477" x="2552700" y="1365250"/>
          <p14:tracePt t="9494" x="2736850" y="1358900"/>
          <p14:tracePt t="9511" x="2895600" y="1352550"/>
          <p14:tracePt t="9528" x="3048000" y="1352550"/>
          <p14:tracePt t="9544" x="3149600" y="1346200"/>
          <p14:tracePt t="9561" x="3238500" y="1339850"/>
          <p14:tracePt t="9578" x="3282950" y="1333500"/>
          <p14:tracePt t="9594" x="3340100" y="1320800"/>
          <p14:tracePt t="9611" x="3371850" y="1314450"/>
          <p14:tracePt t="9628" x="3403600" y="1308100"/>
          <p14:tracePt t="9631" x="3409950" y="1301750"/>
          <p14:tracePt t="9645" x="3422650" y="1301750"/>
          <p14:tracePt t="9661" x="3429000" y="1301750"/>
          <p14:tracePt t="9678" x="3435350" y="1301750"/>
          <p14:tracePt t="9784" x="3429000" y="1314450"/>
          <p14:tracePt t="9791" x="3416300" y="1320800"/>
          <p14:tracePt t="9800" x="3397250" y="1333500"/>
          <p14:tracePt t="9811" x="3384550" y="1339850"/>
          <p14:tracePt t="9828" x="3333750" y="1358900"/>
          <p14:tracePt t="9831" x="3308350" y="1371600"/>
          <p14:tracePt t="9845" x="3270250" y="1377950"/>
          <p14:tracePt t="9861" x="3244850" y="1390650"/>
          <p14:tracePt t="9862" x="3143250" y="1422400"/>
          <p14:tracePt t="9878" x="3086100" y="1447800"/>
          <p14:tracePt t="9895" x="3060700" y="1454150"/>
          <p14:tracePt t="9896" x="3028950" y="1473200"/>
          <p14:tracePt t="9911" x="2990850" y="1492250"/>
          <p14:tracePt t="9928" x="2971800" y="1504950"/>
          <p14:tracePt t="9945" x="2959100" y="1517650"/>
          <p14:tracePt t="9961" x="2946400" y="1530350"/>
          <p14:tracePt t="10023" x="2940050" y="1536700"/>
          <p14:tracePt t="10047" x="2940050" y="1549400"/>
          <p14:tracePt t="10055" x="2940050" y="1568450"/>
          <p14:tracePt t="10065" x="2940050" y="1574800"/>
          <p14:tracePt t="10078" x="2940050" y="1600200"/>
          <p14:tracePt t="10095" x="2965450" y="1657350"/>
          <p14:tracePt t="10111" x="2984500" y="1701800"/>
          <p14:tracePt t="10128" x="3009900" y="1733550"/>
          <p14:tracePt t="10145" x="3028950" y="1752600"/>
          <p14:tracePt t="10161" x="3054350" y="1778000"/>
          <p14:tracePt t="10178" x="3073400" y="1797050"/>
          <p14:tracePt t="10195" x="3117850" y="1816100"/>
          <p14:tracePt t="10211" x="3162300" y="1835150"/>
          <p14:tracePt t="10228" x="3219450" y="1847850"/>
          <p14:tracePt t="10245" x="3308350" y="1866900"/>
          <p14:tracePt t="10262" x="3378200" y="1885950"/>
          <p14:tracePt t="10262" x="3435350" y="1898650"/>
          <p14:tracePt t="10278" x="3486150" y="1905000"/>
          <p14:tracePt t="10295" x="3619500" y="1936750"/>
          <p14:tracePt t="10312" x="3714750" y="1962150"/>
          <p14:tracePt t="10328" x="3778250" y="1981200"/>
          <p14:tracePt t="10345" x="3816350" y="1993900"/>
          <p14:tracePt t="10362" x="3867150" y="2000250"/>
          <p14:tracePt t="10378" x="3898900" y="2012950"/>
          <p14:tracePt t="10395" x="3924300" y="2019300"/>
          <p14:tracePt t="10412" x="3943350" y="2025650"/>
          <p14:tracePt t="10428" x="3968750" y="2038350"/>
          <p14:tracePt t="10445" x="3981450" y="2044700"/>
          <p14:tracePt t="10447" x="3994150" y="2051050"/>
          <p14:tracePt t="10463" x="4000500" y="2051050"/>
          <p14:tracePt t="10625" x="4000500" y="2057400"/>
          <p14:tracePt t="10697" x="4000500" y="2063750"/>
          <p14:tracePt t="10705" x="3981450" y="2076450"/>
          <p14:tracePt t="10712" x="3981450" y="2082800"/>
          <p14:tracePt t="10729" x="3968750" y="2089150"/>
          <p14:tracePt t="10746" x="3962400" y="2095500"/>
          <p14:tracePt t="10763" x="3943350" y="2108200"/>
          <p14:tracePt t="10779" x="3937000" y="2108200"/>
          <p14:tracePt t="10796" x="3917950" y="2120900"/>
          <p14:tracePt t="10813" x="3911600" y="2133600"/>
          <p14:tracePt t="10829" x="3892550" y="2146300"/>
          <p14:tracePt t="10846" x="3873500" y="2159000"/>
          <p14:tracePt t="10847" x="3867150" y="2165350"/>
          <p14:tracePt t="10862" x="3854450" y="2171700"/>
          <p14:tracePt t="10879" x="3848100" y="2178050"/>
          <p14:tracePt t="10896" x="3841750" y="2184400"/>
          <p14:tracePt t="10912" x="3835400" y="2190750"/>
          <p14:tracePt t="10929" x="3816350" y="2209800"/>
          <p14:tracePt t="10946" x="3810000" y="2222500"/>
          <p14:tracePt t="10962" x="3803650" y="2228850"/>
          <p14:tracePt t="10979" x="3803650" y="2235200"/>
          <p14:tracePt t="1113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559636" cy="67831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9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06">
        <p:fade/>
      </p:transition>
    </mc:Choice>
    <mc:Fallback xmlns="">
      <p:transition spd="med" advTm="17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97" x="6718300" y="3257550"/>
          <p14:tracePt t="6826" x="6692900" y="3257550"/>
          <p14:tracePt t="6834" x="6661150" y="3257550"/>
          <p14:tracePt t="6843" x="6642100" y="3257550"/>
          <p14:tracePt t="6857" x="6623050" y="3257550"/>
          <p14:tracePt t="6874" x="6515100" y="3232150"/>
          <p14:tracePt t="6891" x="6362700" y="3206750"/>
          <p14:tracePt t="6907" x="6203950" y="3175000"/>
          <p14:tracePt t="6924" x="6083300" y="3155950"/>
          <p14:tracePt t="6941" x="5988050" y="3143250"/>
          <p14:tracePt t="6957" x="5930900" y="3124200"/>
          <p14:tracePt t="6974" x="5867400" y="3117850"/>
          <p14:tracePt t="6991" x="5816600" y="3105150"/>
          <p14:tracePt t="7007" x="5740400" y="3092450"/>
          <p14:tracePt t="7024" x="5664200" y="3079750"/>
          <p14:tracePt t="7025" x="5594350" y="3073400"/>
          <p14:tracePt t="7041" x="5492750" y="3067050"/>
          <p14:tracePt t="7058" x="5359400" y="3067050"/>
          <p14:tracePt t="7074" x="5213350" y="3067050"/>
          <p14:tracePt t="7091" x="5092700" y="3086100"/>
          <p14:tracePt t="7107" x="4946650" y="3124200"/>
          <p14:tracePt t="7124" x="4781550" y="3155950"/>
          <p14:tracePt t="7141" x="4578350" y="3194050"/>
          <p14:tracePt t="7158" x="4362450" y="3238500"/>
          <p14:tracePt t="7174" x="4121150" y="3263900"/>
          <p14:tracePt t="7191" x="3930650" y="3276600"/>
          <p14:tracePt t="7208" x="3632200" y="3295650"/>
          <p14:tracePt t="7225" x="3429000" y="3308350"/>
          <p14:tracePt t="7241" x="3257550" y="3333750"/>
          <p14:tracePt t="7258" x="2946400" y="3359150"/>
          <p14:tracePt t="7274" x="2755900" y="3390900"/>
          <p14:tracePt t="7291" x="2590800" y="3422650"/>
          <p14:tracePt t="7308" x="2438400" y="3448050"/>
          <p14:tracePt t="7324" x="2317750" y="3473450"/>
          <p14:tracePt t="7341" x="2235200" y="3492500"/>
          <p14:tracePt t="7358" x="2146300" y="3505200"/>
          <p14:tracePt t="7374" x="2070100" y="3524250"/>
          <p14:tracePt t="7391" x="1930400" y="3549650"/>
          <p14:tracePt t="7408" x="1790700" y="3587750"/>
          <p14:tracePt t="7424" x="1670050" y="3613150"/>
          <p14:tracePt t="7441" x="1587500" y="3638550"/>
          <p14:tracePt t="7442" x="1568450" y="3651250"/>
          <p14:tracePt t="7458" x="1549400" y="3657600"/>
          <p14:tracePt t="7475" x="1543050" y="3663950"/>
          <p14:tracePt t="7491" x="1536700" y="3670300"/>
          <p14:tracePt t="7508" x="1530350" y="3676650"/>
          <p14:tracePt t="7525" x="1517650" y="3689350"/>
          <p14:tracePt t="7541" x="1504950" y="3702050"/>
          <p14:tracePt t="7558" x="1479550" y="3714750"/>
          <p14:tracePt t="7575" x="1441450" y="3733800"/>
          <p14:tracePt t="7591" x="1333500" y="3778250"/>
          <p14:tracePt t="7608" x="1244600" y="3822700"/>
          <p14:tracePt t="7609" x="1193800" y="3841750"/>
          <p14:tracePt t="7625" x="1149350" y="3860800"/>
          <p14:tracePt t="7641" x="1079500" y="3886200"/>
          <p14:tracePt t="7642" x="1047750" y="3892550"/>
          <p14:tracePt t="7658" x="1022350" y="3911600"/>
          <p14:tracePt t="7675" x="1016000" y="3911600"/>
          <p14:tracePt t="7809" x="1054100" y="3917950"/>
          <p14:tracePt t="7817" x="1130300" y="3917950"/>
          <p14:tracePt t="7825" x="1231900" y="3917950"/>
          <p14:tracePt t="7842" x="1466850" y="3911600"/>
          <p14:tracePt t="7858" x="1860550" y="3867150"/>
          <p14:tracePt t="7875" x="2286000" y="3822700"/>
          <p14:tracePt t="7892" x="2552700" y="3778250"/>
          <p14:tracePt t="7908" x="2806700" y="3727450"/>
          <p14:tracePt t="7925" x="3009900" y="3683000"/>
          <p14:tracePt t="7942" x="3181350" y="3638550"/>
          <p14:tracePt t="7958" x="3340100" y="3587750"/>
          <p14:tracePt t="7975" x="3467100" y="3556000"/>
          <p14:tracePt t="7992" x="3606800" y="3517900"/>
          <p14:tracePt t="8008" x="3746500" y="3479800"/>
          <p14:tracePt t="8009" x="3816350" y="3454400"/>
          <p14:tracePt t="8025" x="3962400" y="3422650"/>
          <p14:tracePt t="8042" x="4114800" y="3384550"/>
          <p14:tracePt t="8059" x="4292600" y="3340100"/>
          <p14:tracePt t="8075" x="4419600" y="3308350"/>
          <p14:tracePt t="8092" x="4565650" y="3257550"/>
          <p14:tracePt t="8109" x="4711700" y="3219450"/>
          <p14:tracePt t="8125" x="4851400" y="3175000"/>
          <p14:tracePt t="8142" x="5029200" y="3117850"/>
          <p14:tracePt t="8159" x="5200650" y="3067050"/>
          <p14:tracePt t="8175" x="5340350" y="3009900"/>
          <p14:tracePt t="8192" x="5448300" y="2952750"/>
          <p14:tracePt t="8209" x="5492750" y="2921000"/>
          <p14:tracePt t="8225" x="5505450" y="2901950"/>
          <p14:tracePt t="8242" x="5511800" y="2870200"/>
          <p14:tracePt t="8259" x="5480050" y="2819400"/>
          <p14:tracePt t="8275" x="5429250" y="2749550"/>
          <p14:tracePt t="8292" x="5340350" y="2660650"/>
          <p14:tracePt t="8309" x="5226050" y="2584450"/>
          <p14:tracePt t="8326" x="5067300" y="2476500"/>
          <p14:tracePt t="8342" x="4991100" y="2425700"/>
          <p14:tracePt t="8359" x="4800600" y="2266950"/>
          <p14:tracePt t="8376" x="4718050" y="2171700"/>
          <p14:tracePt t="8392" x="4654550" y="2082800"/>
          <p14:tracePt t="8409" x="4610100" y="2006600"/>
          <p14:tracePt t="8409" x="4591050" y="1968500"/>
          <p14:tracePt t="8426" x="4552950" y="1892300"/>
          <p14:tracePt t="8442" x="4514850" y="1835150"/>
          <p14:tracePt t="8459" x="4483100" y="1771650"/>
          <p14:tracePt t="8476" x="4419600" y="1695450"/>
          <p14:tracePt t="8492" x="4337050" y="1625600"/>
          <p14:tracePt t="8509" x="4241800" y="1555750"/>
          <p14:tracePt t="8526" x="4133850" y="1498600"/>
          <p14:tracePt t="8542" x="4013200" y="1441450"/>
          <p14:tracePt t="8559" x="3867150" y="1384300"/>
          <p14:tracePt t="8576" x="3746500" y="1339850"/>
          <p14:tracePt t="8592" x="3644900" y="1295400"/>
          <p14:tracePt t="8594" x="3606800" y="1276350"/>
          <p14:tracePt t="8609" x="3524250" y="1238250"/>
          <p14:tracePt t="8626" x="3460750" y="1212850"/>
          <p14:tracePt t="8642" x="3422650" y="1193800"/>
          <p14:tracePt t="8659" x="3397250" y="1174750"/>
          <p14:tracePt t="8676" x="3359150" y="1162050"/>
          <p14:tracePt t="8693" x="3308350" y="1143000"/>
          <p14:tracePt t="8709" x="3232150" y="1136650"/>
          <p14:tracePt t="8726" x="3149600" y="1136650"/>
          <p14:tracePt t="8743" x="3092450" y="1136650"/>
          <p14:tracePt t="8759" x="3028950" y="1149350"/>
          <p14:tracePt t="8776" x="2978150" y="1181100"/>
          <p14:tracePt t="8793" x="2914650" y="1250950"/>
          <p14:tracePt t="8809" x="2870200" y="1333500"/>
          <p14:tracePt t="8826" x="2819400" y="1447800"/>
          <p14:tracePt t="8827" x="2806700" y="1492250"/>
          <p14:tracePt t="8843" x="2794000" y="1593850"/>
          <p14:tracePt t="8859" x="2794000" y="1663700"/>
          <p14:tracePt t="8876" x="2794000" y="1708150"/>
          <p14:tracePt t="8893" x="2794000" y="1739900"/>
          <p14:tracePt t="8909" x="2800350" y="1765300"/>
          <p14:tracePt t="8926" x="2813050" y="1790700"/>
          <p14:tracePt t="8943" x="2825750" y="1822450"/>
          <p14:tracePt t="8960" x="2832100" y="1841500"/>
          <p14:tracePt t="8976" x="2844800" y="1860550"/>
          <p14:tracePt t="8993" x="2844800" y="1873250"/>
          <p14:tracePt t="9034" x="2851150" y="1873250"/>
          <p14:tracePt t="9066" x="2857500" y="1873250"/>
          <p14:tracePt t="9075" x="2863850" y="1873250"/>
          <p14:tracePt t="9084" x="2870200" y="1873250"/>
          <p14:tracePt t="9093" x="2876550" y="1873250"/>
          <p14:tracePt t="9110" x="2889250" y="1873250"/>
          <p14:tracePt t="9139" x="2895600" y="1873250"/>
          <p14:tracePt t="9163" x="2895600" y="1860550"/>
          <p14:tracePt t="9170" x="2895600" y="1847850"/>
          <p14:tracePt t="9180" x="2895600" y="1828800"/>
          <p14:tracePt t="9193" x="2895600" y="1816100"/>
          <p14:tracePt t="9210" x="2876550" y="1778000"/>
          <p14:tracePt t="9226" x="2863850" y="1765300"/>
          <p14:tracePt t="9243" x="2857500" y="1746250"/>
          <p14:tracePt t="9260" x="2844800" y="1739900"/>
          <p14:tracePt t="9291" x="2844800" y="1733550"/>
          <p14:tracePt t="9307" x="2844800" y="1727200"/>
          <p14:tracePt t="9314" x="2844800" y="1720850"/>
          <p14:tracePt t="9327" x="2838450" y="1714500"/>
          <p14:tracePt t="9343" x="2838450" y="1701800"/>
          <p14:tracePt t="9360" x="2838450" y="1682750"/>
          <p14:tracePt t="9377" x="2851150" y="1657350"/>
          <p14:tracePt t="9393" x="2876550" y="1631950"/>
          <p14:tracePt t="9394" x="2882900" y="1612900"/>
          <p14:tracePt t="9410" x="2901950" y="1600200"/>
          <p14:tracePt t="9427" x="2959100" y="1549400"/>
          <p14:tracePt t="9443" x="3003550" y="1511300"/>
          <p14:tracePt t="9460" x="3060700" y="1479550"/>
          <p14:tracePt t="9477" x="3105150" y="1454150"/>
          <p14:tracePt t="9493" x="3143250" y="1435100"/>
          <p14:tracePt t="9510" x="3155950" y="1416050"/>
          <p14:tracePt t="9527" x="3175000" y="1403350"/>
          <p14:tracePt t="9543" x="3187700" y="1397000"/>
          <p14:tracePt t="9560" x="3194050" y="1384300"/>
          <p14:tracePt t="9577" x="3200400" y="1377950"/>
          <p14:tracePt t="9594" x="3213100" y="1371600"/>
          <p14:tracePt t="9595" x="3213100" y="1365250"/>
          <p14:tracePt t="9610" x="3219450" y="1358900"/>
          <p14:tracePt t="9627" x="3219450" y="1352550"/>
          <p14:tracePt t="9644" x="3219450" y="1346200"/>
          <p14:tracePt t="9660" x="3219450" y="1333500"/>
          <p14:tracePt t="9747" x="3225800" y="1346200"/>
          <p14:tracePt t="9755" x="3225800" y="1377950"/>
          <p14:tracePt t="9764" x="3232150" y="1397000"/>
          <p14:tracePt t="9777" x="3232150" y="1435100"/>
          <p14:tracePt t="9794" x="3244850" y="1504950"/>
          <p14:tracePt t="9795" x="3251200" y="1536700"/>
          <p14:tracePt t="9810" x="3251200" y="1568450"/>
          <p14:tracePt t="9827" x="3251200" y="1631950"/>
          <p14:tracePt t="9844" x="3251200" y="1682750"/>
          <p14:tracePt t="9860" x="3251200" y="1739900"/>
          <p14:tracePt t="9877" x="3251200" y="1790700"/>
          <p14:tracePt t="9894" x="3251200" y="1873250"/>
          <p14:tracePt t="9911" x="3238500" y="1943100"/>
          <p14:tracePt t="9927" x="3219450" y="2012950"/>
          <p14:tracePt t="9944" x="3206750" y="2082800"/>
          <p14:tracePt t="9961" x="3200400" y="2133600"/>
          <p14:tracePt t="9977" x="3194050" y="2165350"/>
          <p14:tracePt t="9994" x="3181350" y="2203450"/>
          <p14:tracePt t="10011" x="3168650" y="2260600"/>
          <p14:tracePt t="10027" x="3162300" y="2305050"/>
          <p14:tracePt t="10044" x="3155950" y="2349500"/>
          <p14:tracePt t="10061" x="3143250" y="2387600"/>
          <p14:tracePt t="10077" x="3136900" y="2425700"/>
          <p14:tracePt t="10094" x="3124200" y="2482850"/>
          <p14:tracePt t="10111" x="3086100" y="2559050"/>
          <p14:tracePt t="10128" x="3041650" y="2667000"/>
          <p14:tracePt t="10144" x="2990850" y="2743200"/>
          <p14:tracePt t="10161" x="2940050" y="2832100"/>
          <p14:tracePt t="10178" x="2895600" y="2901950"/>
          <p14:tracePt t="10194" x="2844800" y="2971800"/>
          <p14:tracePt t="10211" x="2787650" y="3035300"/>
          <p14:tracePt t="10228" x="2787650" y="3041650"/>
          <p14:tracePt t="10244" x="2743200" y="3079750"/>
          <p14:tracePt t="10261" x="2698750" y="3111500"/>
          <p14:tracePt t="10278" x="2628900" y="3149600"/>
          <p14:tracePt t="10294" x="2546350" y="3187700"/>
          <p14:tracePt t="10311" x="2419350" y="3238500"/>
          <p14:tracePt t="10328" x="2260600" y="3302000"/>
          <p14:tracePt t="10344" x="2159000" y="3346450"/>
          <p14:tracePt t="10361" x="2076450" y="3390900"/>
          <p14:tracePt t="10378" x="2006600" y="3441700"/>
          <p14:tracePt t="10394" x="1955800" y="3479800"/>
          <p14:tracePt t="10411" x="1885950" y="3549650"/>
          <p14:tracePt t="10428" x="1835150" y="3600450"/>
          <p14:tracePt t="10445" x="1758950" y="3670300"/>
          <p14:tracePt t="10461" x="1682750" y="3740150"/>
          <p14:tracePt t="10478" x="1606550" y="3822700"/>
          <p14:tracePt t="10495" x="1517650" y="3898900"/>
          <p14:tracePt t="10511" x="1454150" y="3962400"/>
          <p14:tracePt t="10528" x="1416050" y="4013200"/>
          <p14:tracePt t="10545" x="1358900" y="4083050"/>
          <p14:tracePt t="10561" x="1320800" y="4127500"/>
          <p14:tracePt t="10578" x="1289050" y="4184650"/>
          <p14:tracePt t="10595" x="1276350" y="4197350"/>
          <p14:tracePt t="10731" x="1282700" y="4197350"/>
          <p14:tracePt t="10739" x="1314450" y="4197350"/>
          <p14:tracePt t="10748" x="1365250" y="4197350"/>
          <p14:tracePt t="10762" x="1409700" y="4197350"/>
          <p14:tracePt t="10778" x="1543050" y="4197350"/>
          <p14:tracePt t="10795" x="1797050" y="4197350"/>
          <p14:tracePt t="10812" x="1943100" y="4184650"/>
          <p14:tracePt t="10828" x="2082800" y="4165600"/>
          <p14:tracePt t="10845" x="2203450" y="4133850"/>
          <p14:tracePt t="10862" x="2311400" y="4114800"/>
          <p14:tracePt t="10878" x="2400300" y="4102100"/>
          <p14:tracePt t="10895" x="2444750" y="4102100"/>
          <p14:tracePt t="10912" x="2489200" y="4102100"/>
          <p14:tracePt t="10928" x="2546350" y="4102100"/>
          <p14:tracePt t="10945" x="2584450" y="4102100"/>
          <p14:tracePt t="10962" x="2622550" y="4108450"/>
          <p14:tracePt t="10978" x="2667000" y="4114800"/>
          <p14:tracePt t="10995" x="2698750" y="4114800"/>
          <p14:tracePt t="11012" x="2743200" y="4114800"/>
          <p14:tracePt t="11028" x="2787650" y="4095750"/>
          <p14:tracePt t="11045" x="2832100" y="4076700"/>
          <p14:tracePt t="11062" x="2908300" y="4032250"/>
          <p14:tracePt t="11079" x="2984500" y="3981450"/>
          <p14:tracePt t="11095" x="3048000" y="3937000"/>
          <p14:tracePt t="11112" x="3136900" y="3886200"/>
          <p14:tracePt t="11129" x="3232150" y="3841750"/>
          <p14:tracePt t="11145" x="3302000" y="3803650"/>
          <p14:tracePt t="11162" x="3346450" y="3778250"/>
          <p14:tracePt t="11179" x="3378200" y="3752850"/>
          <p14:tracePt t="11180" x="3390900" y="3746500"/>
          <p14:tracePt t="11195" x="3409950" y="3727450"/>
          <p14:tracePt t="11212" x="3422650" y="3721100"/>
          <p14:tracePt t="11229" x="3435350" y="3714750"/>
          <p14:tracePt t="11245" x="3448050" y="3702050"/>
          <p14:tracePt t="11262" x="3467100" y="3683000"/>
          <p14:tracePt t="11279" x="3498850" y="3663950"/>
          <p14:tracePt t="11295" x="3536950" y="3638550"/>
          <p14:tracePt t="11312" x="3581400" y="3619500"/>
          <p14:tracePt t="11329" x="3638550" y="3600450"/>
          <p14:tracePt t="11345" x="3683000" y="3581400"/>
          <p14:tracePt t="11362" x="3765550" y="3562350"/>
          <p14:tracePt t="11379" x="3803650" y="3549650"/>
          <p14:tracePt t="11380" x="3835400" y="3543300"/>
          <p14:tracePt t="11396" x="3898900" y="3511550"/>
          <p14:tracePt t="11412" x="3956050" y="3492500"/>
          <p14:tracePt t="11429" x="4013200" y="3460750"/>
          <p14:tracePt t="11446" x="4083050" y="3422650"/>
          <p14:tracePt t="11462" x="4191000" y="3371850"/>
          <p14:tracePt t="11479" x="4260850" y="3340100"/>
          <p14:tracePt t="11496" x="4457700" y="3225800"/>
          <p14:tracePt t="11512" x="4540250" y="3181350"/>
          <p14:tracePt t="11529" x="4591050" y="3155950"/>
          <p14:tracePt t="11546" x="4724400" y="3073400"/>
          <p14:tracePt t="11562" x="4851400" y="3003550"/>
          <p14:tracePt t="11579" x="4876800" y="2984500"/>
          <p14:tracePt t="11580" x="4921250" y="2959100"/>
          <p14:tracePt t="11596" x="4997450" y="2921000"/>
          <p14:tracePt t="11612" x="5060950" y="2882900"/>
          <p14:tracePt t="11629" x="5124450" y="2844800"/>
          <p14:tracePt t="11646" x="5168900" y="2813050"/>
          <p14:tracePt t="11662" x="5207000" y="2800350"/>
          <p14:tracePt t="11679" x="5219700" y="2794000"/>
          <p14:tracePt t="11696" x="5226050" y="2787650"/>
          <p14:tracePt t="11732" x="5232400" y="2787650"/>
          <p14:tracePt t="11740" x="5257800" y="2813050"/>
          <p14:tracePt t="11749" x="5295900" y="2863850"/>
          <p14:tracePt t="11763" x="5334000" y="2889250"/>
          <p14:tracePt t="11779" x="5416550" y="2965450"/>
          <p14:tracePt t="11796" x="5461000" y="2984500"/>
          <p14:tracePt t="11813" x="5492750" y="2997200"/>
          <p14:tracePt t="11829" x="5530850" y="3009900"/>
          <p14:tracePt t="11846" x="5588000" y="3022600"/>
          <p14:tracePt t="11863" x="5657850" y="3041650"/>
          <p14:tracePt t="11879" x="5746750" y="3054350"/>
          <p14:tracePt t="11896" x="5822950" y="3060700"/>
          <p14:tracePt t="11913" x="5892800" y="3067050"/>
          <p14:tracePt t="11929" x="5918200" y="3067050"/>
          <p14:tracePt t="11946" x="5937250" y="3067050"/>
          <p14:tracePt t="11963" x="5949950" y="3060700"/>
          <p14:tracePt t="11980" x="5969000" y="3048000"/>
          <p14:tracePt t="11996" x="5988050" y="3041650"/>
          <p14:tracePt t="11997" x="6026150" y="3028950"/>
          <p14:tracePt t="12013" x="6121400" y="3009900"/>
          <p14:tracePt t="12030" x="6229350" y="2990850"/>
          <p14:tracePt t="12046" x="6381750" y="2965450"/>
          <p14:tracePt t="12063" x="6521450" y="2946400"/>
          <p14:tracePt t="12080" x="6623050" y="2933700"/>
          <p14:tracePt t="12096" x="6724650" y="2921000"/>
          <p14:tracePt t="12113" x="6807200" y="2908300"/>
          <p14:tracePt t="12130" x="6864350" y="2895600"/>
          <p14:tracePt t="12131" x="6883400" y="2895600"/>
          <p14:tracePt t="12146" x="6908800" y="2895600"/>
          <p14:tracePt t="12163" x="6959600" y="2895600"/>
          <p14:tracePt t="12164" x="6972300" y="2889250"/>
          <p14:tracePt t="12180" x="6997700" y="2889250"/>
          <p14:tracePt t="12197" x="7010400" y="2889250"/>
          <p14:tracePt t="12252" x="7010400" y="2876550"/>
          <p14:tracePt t="12260" x="6991350" y="2876550"/>
          <p14:tracePt t="12269" x="6946900" y="2857500"/>
          <p14:tracePt t="12280" x="6870700" y="2857500"/>
          <p14:tracePt t="12297" x="6584950" y="2857500"/>
          <p14:tracePt t="12313" x="6083300" y="2857500"/>
          <p14:tracePt t="12330" x="5321300" y="2908300"/>
          <p14:tracePt t="12347" x="4673600" y="2952750"/>
          <p14:tracePt t="12363" x="3917950" y="2997200"/>
          <p14:tracePt t="12380" x="3441700" y="3054350"/>
          <p14:tracePt t="12397" x="3092450" y="3105150"/>
          <p14:tracePt t="12413" x="2774950" y="3162300"/>
          <p14:tracePt t="12430" x="2419350" y="3244850"/>
          <p14:tracePt t="12447" x="2108200" y="3340100"/>
          <p14:tracePt t="12463" x="1612900" y="3530600"/>
          <p14:tracePt t="12480" x="1054100" y="3759200"/>
          <p14:tracePt t="12497" x="609600" y="3956050"/>
          <p14:tracePt t="12513" x="285750" y="4076700"/>
          <p14:tracePt t="12988" x="25400" y="4572000"/>
          <p14:tracePt t="12996" x="120650" y="4565650"/>
          <p14:tracePt t="13005" x="184150" y="4565650"/>
          <p14:tracePt t="13014" x="254000" y="4552950"/>
          <p14:tracePt t="13031" x="425450" y="4533900"/>
          <p14:tracePt t="13047" x="546100" y="4521200"/>
          <p14:tracePt t="13064" x="647700" y="4495800"/>
          <p14:tracePt t="13081" x="736600" y="4476750"/>
          <p14:tracePt t="13097" x="825500" y="4451350"/>
          <p14:tracePt t="13114" x="895350" y="4432300"/>
          <p14:tracePt t="13131" x="977900" y="4406900"/>
          <p14:tracePt t="13147" x="1035050" y="4387850"/>
          <p14:tracePt t="13164" x="1092200" y="4375150"/>
          <p14:tracePt t="13181" x="1117600" y="4362450"/>
          <p14:tracePt t="13197" x="1136650" y="4349750"/>
          <p14:tracePt t="13214" x="1168400" y="4330700"/>
          <p14:tracePt t="13231" x="1200150" y="4311650"/>
          <p14:tracePt t="13248" x="1250950" y="4292600"/>
          <p14:tracePt t="13264" x="1327150" y="4254500"/>
          <p14:tracePt t="13281" x="1416050" y="4222750"/>
          <p14:tracePt t="13298" x="1524000" y="4184650"/>
          <p14:tracePt t="13314" x="1619250" y="4152900"/>
          <p14:tracePt t="13331" x="1758950" y="4083050"/>
          <p14:tracePt t="13348" x="1790700" y="4064000"/>
          <p14:tracePt t="13348" x="1847850" y="4044950"/>
          <p14:tracePt t="13364" x="1943100" y="4006850"/>
          <p14:tracePt t="13381" x="2044700" y="3962400"/>
          <p14:tracePt t="13398" x="2165350" y="3911600"/>
          <p14:tracePt t="13414" x="2349500" y="3841750"/>
          <p14:tracePt t="13431" x="2482850" y="3778250"/>
          <p14:tracePt t="13448" x="2597150" y="3727450"/>
          <p14:tracePt t="13464" x="2717800" y="3676650"/>
          <p14:tracePt t="13481" x="2819400" y="3632200"/>
          <p14:tracePt t="13498" x="2933700" y="3594100"/>
          <p14:tracePt t="13515" x="3073400" y="3530600"/>
          <p14:tracePt t="13531" x="3200400" y="3479800"/>
          <p14:tracePt t="13548" x="3416300" y="3390900"/>
          <p14:tracePt t="13565" x="3530600" y="3333750"/>
          <p14:tracePt t="13581" x="3657600" y="3276600"/>
          <p14:tracePt t="13598" x="3771900" y="3225800"/>
          <p14:tracePt t="13615" x="3879850" y="3168650"/>
          <p14:tracePt t="13631" x="3987800" y="3124200"/>
          <p14:tracePt t="13648" x="4083050" y="3092450"/>
          <p14:tracePt t="13665" x="4184650" y="3054350"/>
          <p14:tracePt t="13681" x="4267200" y="3028950"/>
          <p14:tracePt t="13698" x="4356100" y="2990850"/>
          <p14:tracePt t="13715" x="4464050" y="2952750"/>
          <p14:tracePt t="13732" x="4565650" y="2914650"/>
          <p14:tracePt t="13732" x="4622800" y="2889250"/>
          <p14:tracePt t="13748" x="4749800" y="2851150"/>
          <p14:tracePt t="13765" x="4889500" y="2819400"/>
          <p14:tracePt t="13781" x="5067300" y="2781300"/>
          <p14:tracePt t="13798" x="5219700" y="2762250"/>
          <p14:tracePt t="13815" x="5353050" y="2743200"/>
          <p14:tracePt t="13831" x="5518150" y="2705100"/>
          <p14:tracePt t="13848" x="5670550" y="2679700"/>
          <p14:tracePt t="13865" x="5835650" y="2647950"/>
          <p14:tracePt t="13882" x="6026150" y="2609850"/>
          <p14:tracePt t="13898" x="6178550" y="2578100"/>
          <p14:tracePt t="13915" x="6305550" y="2546350"/>
          <p14:tracePt t="13932" x="6451600" y="2514600"/>
          <p14:tracePt t="13948" x="6680200" y="2457450"/>
          <p14:tracePt t="13965" x="6807200" y="2425700"/>
          <p14:tracePt t="13982" x="6946900" y="2381250"/>
          <p14:tracePt t="13998" x="7035800" y="2349500"/>
          <p14:tracePt t="14015" x="7137400" y="2311400"/>
          <p14:tracePt t="14032" x="7245350" y="2247900"/>
          <p14:tracePt t="14048" x="7327900" y="2209800"/>
          <p14:tracePt t="14065" x="7416800" y="2159000"/>
          <p14:tracePt t="14082" x="7499350" y="2120900"/>
          <p14:tracePt t="14098" x="7600950" y="2070100"/>
          <p14:tracePt t="14115" x="7702550" y="2006600"/>
          <p14:tracePt t="14132" x="7778750" y="1962150"/>
          <p14:tracePt t="14149" x="7893050" y="1905000"/>
          <p14:tracePt t="14165" x="7975600" y="1854200"/>
          <p14:tracePt t="14182" x="8026400" y="1816100"/>
          <p14:tracePt t="14199" x="8108950" y="1758950"/>
          <p14:tracePt t="14215" x="8191500" y="1701800"/>
          <p14:tracePt t="14232" x="8267700" y="1644650"/>
          <p14:tracePt t="14249" x="8350250" y="1587500"/>
          <p14:tracePt t="14265" x="8394700" y="1555750"/>
          <p14:tracePt t="14282" x="8483600" y="1479550"/>
          <p14:tracePt t="14299" x="8515350" y="1441450"/>
          <p14:tracePt t="14315" x="8553450" y="1403350"/>
          <p14:tracePt t="14332" x="8585200" y="1365250"/>
          <p14:tracePt t="14333" x="8597900" y="1358900"/>
          <p14:tracePt t="14350" x="8623300" y="1333500"/>
          <p14:tracePt t="14365" x="8648700" y="1308100"/>
          <p14:tracePt t="14382" x="8661400" y="1295400"/>
          <p14:tracePt t="14399" x="8667750" y="1295400"/>
          <p14:tracePt t="14415" x="8680450" y="1289050"/>
          <p14:tracePt t="14432" x="8680450" y="1282700"/>
          <p14:tracePt t="14589" x="8667750" y="1295400"/>
          <p14:tracePt t="14597" x="8623300" y="1339850"/>
          <p14:tracePt t="14606" x="8604250" y="1358900"/>
          <p14:tracePt t="14616" x="8566150" y="1390650"/>
          <p14:tracePt t="14632" x="8413750" y="1549400"/>
          <p14:tracePt t="14649" x="8242300" y="1720850"/>
          <p14:tracePt t="14666" x="8026400" y="1917700"/>
          <p14:tracePt t="14682" x="7721600" y="2184400"/>
          <p14:tracePt t="14699" x="7296150" y="2552700"/>
          <p14:tracePt t="14716" x="6915150" y="2882900"/>
          <p14:tracePt t="14733" x="6432550" y="3289300"/>
          <p14:tracePt t="14749" x="6203950" y="3448050"/>
          <p14:tracePt t="14766" x="5949950" y="3606800"/>
          <p14:tracePt t="14783" x="5746750" y="3727450"/>
          <p14:tracePt t="14799" x="5588000" y="3822700"/>
          <p14:tracePt t="14816" x="5410200" y="3924300"/>
          <p14:tracePt t="14833" x="5175250" y="4064000"/>
          <p14:tracePt t="14849" x="4965700" y="4191000"/>
          <p14:tracePt t="14866" x="4629150" y="4324350"/>
          <p14:tracePt t="14883" x="4311650" y="4394200"/>
          <p14:tracePt t="14899" x="4013200" y="4432300"/>
          <p14:tracePt t="14916" x="3746500" y="4445000"/>
          <p14:tracePt t="14933" x="3441700" y="4464050"/>
          <p14:tracePt t="14949" x="3225800" y="4489450"/>
          <p14:tracePt t="14966" x="3054350" y="4502150"/>
          <p14:tracePt t="14983" x="2952750" y="4521200"/>
          <p14:tracePt t="14999" x="2914650" y="4527550"/>
          <p14:tracePt t="15016" x="2895600" y="4527550"/>
          <p14:tracePt t="15237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6|1.7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4.4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15818</TotalTime>
  <Words>145</Words>
  <Application>Microsoft Macintosh PowerPoint</Application>
  <PresentationFormat>Widescreen</PresentationFormat>
  <Paragraphs>32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Climate Change 101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It Natural?</vt:lpstr>
      <vt:lpstr>PowerPoint Presentation</vt:lpstr>
      <vt:lpstr>PowerPoint Presentation</vt:lpstr>
      <vt:lpstr>PowerPoint Presentation</vt:lpstr>
      <vt:lpstr>PowerPoint Presentation</vt:lpstr>
    </vt:vector>
  </TitlesOfParts>
  <Company>UNC Asheville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Ivan Appleton</cp:lastModifiedBy>
  <cp:revision>47</cp:revision>
  <dcterms:created xsi:type="dcterms:W3CDTF">2020-01-28T20:25:09Z</dcterms:created>
  <dcterms:modified xsi:type="dcterms:W3CDTF">2020-10-20T18:45:18Z</dcterms:modified>
</cp:coreProperties>
</file>